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3"/>
  </p:handoutMasterIdLst>
  <p:sldIdLst>
    <p:sldId id="256" r:id="rId2"/>
  </p:sldIdLst>
  <p:sldSz cx="32918400" cy="43891200"/>
  <p:notesSz cx="7315200" cy="9601200"/>
  <p:embeddedFontLst>
    <p:embeddedFont>
      <p:font typeface="Open Sans" panose="020B0604020202020204" charset="0"/>
      <p:regular r:id="rId4"/>
      <p:bold r:id="rId5"/>
      <p:italic r:id="rId6"/>
      <p:boldItalic r:id="rId7"/>
    </p:embeddedFont>
  </p:embeddedFontLst>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5pPr>
    <a:lvl6pPr marL="2286000" algn="l" defTabSz="914400" rtl="0" eaLnBrk="1" latinLnBrk="0" hangingPunct="1">
      <a:defRPr sz="8600" kern="1200">
        <a:solidFill>
          <a:schemeClr val="tx1"/>
        </a:solidFill>
        <a:latin typeface="Arial" panose="020B0604020202020204" pitchFamily="34" charset="0"/>
        <a:ea typeface="+mn-ea"/>
        <a:cs typeface="+mn-cs"/>
      </a:defRPr>
    </a:lvl6pPr>
    <a:lvl7pPr marL="2743200" algn="l" defTabSz="914400" rtl="0" eaLnBrk="1" latinLnBrk="0" hangingPunct="1">
      <a:defRPr sz="8600" kern="1200">
        <a:solidFill>
          <a:schemeClr val="tx1"/>
        </a:solidFill>
        <a:latin typeface="Arial" panose="020B0604020202020204" pitchFamily="34" charset="0"/>
        <a:ea typeface="+mn-ea"/>
        <a:cs typeface="+mn-cs"/>
      </a:defRPr>
    </a:lvl7pPr>
    <a:lvl8pPr marL="3200400" algn="l" defTabSz="914400" rtl="0" eaLnBrk="1" latinLnBrk="0" hangingPunct="1">
      <a:defRPr sz="8600" kern="1200">
        <a:solidFill>
          <a:schemeClr val="tx1"/>
        </a:solidFill>
        <a:latin typeface="Arial" panose="020B0604020202020204" pitchFamily="34" charset="0"/>
        <a:ea typeface="+mn-ea"/>
        <a:cs typeface="+mn-cs"/>
      </a:defRPr>
    </a:lvl8pPr>
    <a:lvl9pPr marL="3657600" algn="l" defTabSz="914400" rtl="0" eaLnBrk="1" latinLnBrk="0" hangingPunct="1">
      <a:defRPr sz="86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 IN" initials="AI" lastIdx="1" clrIdx="0">
    <p:extLst>
      <p:ext uri="{19B8F6BF-5375-455C-9EA6-DF929625EA0E}">
        <p15:presenceInfo xmlns:p15="http://schemas.microsoft.com/office/powerpoint/2012/main" userId="1e138c66f7ad66c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538" autoAdjust="0"/>
    <p:restoredTop sz="94660"/>
  </p:normalViewPr>
  <p:slideViewPr>
    <p:cSldViewPr>
      <p:cViewPr>
        <p:scale>
          <a:sx n="60" d="100"/>
          <a:sy n="60" d="100"/>
        </p:scale>
        <p:origin x="-5370" y="-5814"/>
      </p:cViewPr>
      <p:guideLst>
        <p:guide orient="horz" pos="13824"/>
        <p:guide pos="10368"/>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handoutMaster" Target="handoutMasters/handout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6" tIns="45713" rIns="91426" bIns="45713" numCol="1" anchor="t" anchorCtr="0" compatLnSpc="1">
            <a:prstTxWarp prst="textNoShape">
              <a:avLst/>
            </a:prstTxWarp>
          </a:bodyPr>
          <a:lstStyle>
            <a:lvl1pPr eaLnBrk="1" hangingPunct="1">
              <a:defRPr sz="1200"/>
            </a:lvl1pPr>
          </a:lstStyle>
          <a:p>
            <a:pPr>
              <a:defRPr/>
            </a:pPr>
            <a:endParaRPr lang="en-US" altLang="es-MX"/>
          </a:p>
        </p:txBody>
      </p:sp>
      <p:sp>
        <p:nvSpPr>
          <p:cNvPr id="5123" name="Rectangle 3"/>
          <p:cNvSpPr>
            <a:spLocks noGrp="1" noChangeArrowheads="1"/>
          </p:cNvSpPr>
          <p:nvPr>
            <p:ph type="dt" sz="quarter" idx="1"/>
          </p:nvPr>
        </p:nvSpPr>
        <p:spPr bwMode="auto">
          <a:xfrm>
            <a:off x="4143375"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6" tIns="45713" rIns="91426" bIns="45713" numCol="1" anchor="t" anchorCtr="0" compatLnSpc="1">
            <a:prstTxWarp prst="textNoShape">
              <a:avLst/>
            </a:prstTxWarp>
          </a:bodyPr>
          <a:lstStyle>
            <a:lvl1pPr algn="r" eaLnBrk="1" hangingPunct="1">
              <a:defRPr sz="1200"/>
            </a:lvl1pPr>
          </a:lstStyle>
          <a:p>
            <a:pPr>
              <a:defRPr/>
            </a:pPr>
            <a:endParaRPr lang="en-US" altLang="es-MX"/>
          </a:p>
        </p:txBody>
      </p:sp>
      <p:sp>
        <p:nvSpPr>
          <p:cNvPr id="5124" name="Rectangle 4"/>
          <p:cNvSpPr>
            <a:spLocks noGrp="1" noChangeArrowheads="1"/>
          </p:cNvSpPr>
          <p:nvPr>
            <p:ph type="ftr" sz="quarter" idx="2"/>
          </p:nvPr>
        </p:nvSpPr>
        <p:spPr bwMode="auto">
          <a:xfrm>
            <a:off x="0"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6" tIns="45713" rIns="91426" bIns="45713" numCol="1" anchor="b" anchorCtr="0" compatLnSpc="1">
            <a:prstTxWarp prst="textNoShape">
              <a:avLst/>
            </a:prstTxWarp>
          </a:bodyPr>
          <a:lstStyle>
            <a:lvl1pPr eaLnBrk="1" hangingPunct="1">
              <a:defRPr sz="1200"/>
            </a:lvl1pPr>
          </a:lstStyle>
          <a:p>
            <a:pPr>
              <a:defRPr/>
            </a:pPr>
            <a:endParaRPr lang="en-US" altLang="es-MX"/>
          </a:p>
        </p:txBody>
      </p:sp>
      <p:sp>
        <p:nvSpPr>
          <p:cNvPr id="5125" name="Rectangle 5"/>
          <p:cNvSpPr>
            <a:spLocks noGrp="1" noChangeArrowheads="1"/>
          </p:cNvSpPr>
          <p:nvPr>
            <p:ph type="sldNum" sz="quarter" idx="3"/>
          </p:nvPr>
        </p:nvSpPr>
        <p:spPr bwMode="auto">
          <a:xfrm>
            <a:off x="4143375"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6" tIns="45713" rIns="91426" bIns="45713" numCol="1" anchor="b" anchorCtr="0" compatLnSpc="1">
            <a:prstTxWarp prst="textNoShape">
              <a:avLst/>
            </a:prstTxWarp>
          </a:bodyPr>
          <a:lstStyle>
            <a:lvl1pPr algn="r" eaLnBrk="1" hangingPunct="1">
              <a:defRPr sz="1200"/>
            </a:lvl1pPr>
          </a:lstStyle>
          <a:p>
            <a:pPr>
              <a:defRPr/>
            </a:pPr>
            <a:fld id="{A6F922F1-58B5-4BD5-8EC3-B263978529EA}" type="slidenum">
              <a:rPr lang="en-US" altLang="es-MX"/>
              <a:pPr>
                <a:defRPr/>
              </a:pPr>
              <a:t>‹Nº›</a:t>
            </a:fld>
            <a:endParaRPr lang="en-US" altLang="es-MX"/>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wmf>
</file>

<file path=ppt/media/image4.wmf>
</file>

<file path=ppt/media/image5.wmf>
</file>

<file path=ppt/media/image6.wm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114800" y="7183438"/>
            <a:ext cx="24688800" cy="15279687"/>
          </a:xfrm>
        </p:spPr>
        <p:txBody>
          <a:bodyPr anchor="b"/>
          <a:lstStyle>
            <a:lvl1pPr algn="ctr">
              <a:defRPr sz="6000"/>
            </a:lvl1pPr>
          </a:lstStyle>
          <a:p>
            <a:r>
              <a:rPr lang="en-US"/>
              <a:t>Click to edit Master title style</a:t>
            </a:r>
            <a:endParaRPr lang="es-MX"/>
          </a:p>
        </p:txBody>
      </p:sp>
      <p:sp>
        <p:nvSpPr>
          <p:cNvPr id="3" name="Subtitle 2"/>
          <p:cNvSpPr>
            <a:spLocks noGrp="1"/>
          </p:cNvSpPr>
          <p:nvPr>
            <p:ph type="subTitle" idx="1"/>
          </p:nvPr>
        </p:nvSpPr>
        <p:spPr>
          <a:xfrm>
            <a:off x="4114800" y="23053675"/>
            <a:ext cx="24688800" cy="105965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MX"/>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6" name="Rectangle 6"/>
          <p:cNvSpPr>
            <a:spLocks noGrp="1" noChangeArrowheads="1"/>
          </p:cNvSpPr>
          <p:nvPr>
            <p:ph type="sldNum" sz="quarter" idx="12"/>
          </p:nvPr>
        </p:nvSpPr>
        <p:spPr>
          <a:ln/>
        </p:spPr>
        <p:txBody>
          <a:bodyPr/>
          <a:lstStyle>
            <a:lvl1pPr>
              <a:defRPr/>
            </a:lvl1pPr>
          </a:lstStyle>
          <a:p>
            <a:pPr>
              <a:defRPr/>
            </a:pPr>
            <a:fld id="{B3D42B1B-ED29-4EF5-A86E-02A4F0E1C072}" type="slidenum">
              <a:rPr lang="en-US" altLang="es-MX"/>
              <a:pPr>
                <a:defRPr/>
              </a:pPr>
              <a:t>‹Nº›</a:t>
            </a:fld>
            <a:endParaRPr lang="en-US" altLang="es-MX"/>
          </a:p>
        </p:txBody>
      </p:sp>
    </p:spTree>
    <p:extLst>
      <p:ext uri="{BB962C8B-B14F-4D97-AF65-F5344CB8AC3E}">
        <p14:creationId xmlns:p14="http://schemas.microsoft.com/office/powerpoint/2010/main" val="2643064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MX"/>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6" name="Rectangle 6"/>
          <p:cNvSpPr>
            <a:spLocks noGrp="1" noChangeArrowheads="1"/>
          </p:cNvSpPr>
          <p:nvPr>
            <p:ph type="sldNum" sz="quarter" idx="12"/>
          </p:nvPr>
        </p:nvSpPr>
        <p:spPr>
          <a:ln/>
        </p:spPr>
        <p:txBody>
          <a:bodyPr/>
          <a:lstStyle>
            <a:lvl1pPr>
              <a:defRPr/>
            </a:lvl1pPr>
          </a:lstStyle>
          <a:p>
            <a:pPr>
              <a:defRPr/>
            </a:pPr>
            <a:fld id="{A2F9EEF5-D47E-4244-9025-59239077357F}" type="slidenum">
              <a:rPr lang="en-US" altLang="es-MX"/>
              <a:pPr>
                <a:defRPr/>
              </a:pPr>
              <a:t>‹Nº›</a:t>
            </a:fld>
            <a:endParaRPr lang="en-US" altLang="es-MX"/>
          </a:p>
        </p:txBody>
      </p:sp>
    </p:spTree>
    <p:extLst>
      <p:ext uri="{BB962C8B-B14F-4D97-AF65-F5344CB8AC3E}">
        <p14:creationId xmlns:p14="http://schemas.microsoft.com/office/powerpoint/2010/main" val="212048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4301450" y="1066800"/>
            <a:ext cx="7550150" cy="38141275"/>
          </a:xfrm>
        </p:spPr>
        <p:txBody>
          <a:bodyPr vert="eaVert"/>
          <a:lstStyle/>
          <a:p>
            <a:r>
              <a:rPr lang="en-US"/>
              <a:t>Click to edit Master title style</a:t>
            </a:r>
            <a:endParaRPr lang="es-MX"/>
          </a:p>
        </p:txBody>
      </p:sp>
      <p:sp>
        <p:nvSpPr>
          <p:cNvPr id="3" name="Vertical Text Placeholder 2"/>
          <p:cNvSpPr>
            <a:spLocks noGrp="1"/>
          </p:cNvSpPr>
          <p:nvPr>
            <p:ph type="body" orient="vert" idx="1"/>
          </p:nvPr>
        </p:nvSpPr>
        <p:spPr>
          <a:xfrm>
            <a:off x="1646238" y="1066800"/>
            <a:ext cx="22502812" cy="38141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6" name="Rectangle 6"/>
          <p:cNvSpPr>
            <a:spLocks noGrp="1" noChangeArrowheads="1"/>
          </p:cNvSpPr>
          <p:nvPr>
            <p:ph type="sldNum" sz="quarter" idx="12"/>
          </p:nvPr>
        </p:nvSpPr>
        <p:spPr>
          <a:ln/>
        </p:spPr>
        <p:txBody>
          <a:bodyPr/>
          <a:lstStyle>
            <a:lvl1pPr>
              <a:defRPr/>
            </a:lvl1pPr>
          </a:lstStyle>
          <a:p>
            <a:pPr>
              <a:defRPr/>
            </a:pPr>
            <a:fld id="{E291DE1E-00DB-431D-9D8F-B938BB433F60}" type="slidenum">
              <a:rPr lang="en-US" altLang="es-MX"/>
              <a:pPr>
                <a:defRPr/>
              </a:pPr>
              <a:t>‹Nº›</a:t>
            </a:fld>
            <a:endParaRPr lang="en-US" altLang="es-MX"/>
          </a:p>
        </p:txBody>
      </p:sp>
    </p:spTree>
    <p:extLst>
      <p:ext uri="{BB962C8B-B14F-4D97-AF65-F5344CB8AC3E}">
        <p14:creationId xmlns:p14="http://schemas.microsoft.com/office/powerpoint/2010/main" val="2516127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MX"/>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6" name="Rectangle 6"/>
          <p:cNvSpPr>
            <a:spLocks noGrp="1" noChangeArrowheads="1"/>
          </p:cNvSpPr>
          <p:nvPr>
            <p:ph type="sldNum" sz="quarter" idx="12"/>
          </p:nvPr>
        </p:nvSpPr>
        <p:spPr>
          <a:ln/>
        </p:spPr>
        <p:txBody>
          <a:bodyPr/>
          <a:lstStyle>
            <a:lvl1pPr>
              <a:defRPr/>
            </a:lvl1pPr>
          </a:lstStyle>
          <a:p>
            <a:pPr>
              <a:defRPr/>
            </a:pPr>
            <a:fld id="{4F51ACD2-75B7-44BB-B888-D5CA4186C5F1}" type="slidenum">
              <a:rPr lang="en-US" altLang="es-MX"/>
              <a:pPr>
                <a:defRPr/>
              </a:pPr>
              <a:t>‹Nº›</a:t>
            </a:fld>
            <a:endParaRPr lang="en-US" altLang="es-MX"/>
          </a:p>
        </p:txBody>
      </p:sp>
    </p:spTree>
    <p:extLst>
      <p:ext uri="{BB962C8B-B14F-4D97-AF65-F5344CB8AC3E}">
        <p14:creationId xmlns:p14="http://schemas.microsoft.com/office/powerpoint/2010/main" val="3388305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6313" y="10942638"/>
            <a:ext cx="28392437" cy="18257837"/>
          </a:xfrm>
        </p:spPr>
        <p:txBody>
          <a:bodyPr anchor="b"/>
          <a:lstStyle>
            <a:lvl1pPr>
              <a:defRPr sz="6000"/>
            </a:lvl1pPr>
          </a:lstStyle>
          <a:p>
            <a:r>
              <a:rPr lang="en-US"/>
              <a:t>Click to edit Master title style</a:t>
            </a:r>
            <a:endParaRPr lang="es-MX"/>
          </a:p>
        </p:txBody>
      </p:sp>
      <p:sp>
        <p:nvSpPr>
          <p:cNvPr id="3" name="Text Placeholder 2"/>
          <p:cNvSpPr>
            <a:spLocks noGrp="1"/>
          </p:cNvSpPr>
          <p:nvPr>
            <p:ph type="body" idx="1"/>
          </p:nvPr>
        </p:nvSpPr>
        <p:spPr>
          <a:xfrm>
            <a:off x="2246313" y="29371925"/>
            <a:ext cx="28392437" cy="960120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6" name="Rectangle 6"/>
          <p:cNvSpPr>
            <a:spLocks noGrp="1" noChangeArrowheads="1"/>
          </p:cNvSpPr>
          <p:nvPr>
            <p:ph type="sldNum" sz="quarter" idx="12"/>
          </p:nvPr>
        </p:nvSpPr>
        <p:spPr>
          <a:ln/>
        </p:spPr>
        <p:txBody>
          <a:bodyPr/>
          <a:lstStyle>
            <a:lvl1pPr>
              <a:defRPr/>
            </a:lvl1pPr>
          </a:lstStyle>
          <a:p>
            <a:pPr>
              <a:defRPr/>
            </a:pPr>
            <a:fld id="{F62138EC-D73B-46D0-9971-F5BF52B2FE5F}" type="slidenum">
              <a:rPr lang="en-US" altLang="es-MX"/>
              <a:pPr>
                <a:defRPr/>
              </a:pPr>
              <a:t>‹Nº›</a:t>
            </a:fld>
            <a:endParaRPr lang="en-US" altLang="es-MX"/>
          </a:p>
        </p:txBody>
      </p:sp>
    </p:spTree>
    <p:extLst>
      <p:ext uri="{BB962C8B-B14F-4D97-AF65-F5344CB8AC3E}">
        <p14:creationId xmlns:p14="http://schemas.microsoft.com/office/powerpoint/2010/main" val="1927681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MX"/>
          </a:p>
        </p:txBody>
      </p:sp>
      <p:sp>
        <p:nvSpPr>
          <p:cNvPr id="3" name="Content Placeholder 2"/>
          <p:cNvSpPr>
            <a:spLocks noGrp="1"/>
          </p:cNvSpPr>
          <p:nvPr>
            <p:ph sz="half" idx="1"/>
          </p:nvPr>
        </p:nvSpPr>
        <p:spPr>
          <a:xfrm>
            <a:off x="1646238" y="10240963"/>
            <a:ext cx="14736762" cy="289671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Content Placeholder 3"/>
          <p:cNvSpPr>
            <a:spLocks noGrp="1"/>
          </p:cNvSpPr>
          <p:nvPr>
            <p:ph sz="half" idx="2"/>
          </p:nvPr>
        </p:nvSpPr>
        <p:spPr>
          <a:xfrm>
            <a:off x="16535400" y="10240963"/>
            <a:ext cx="14736763" cy="289671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7" name="Rectangle 6"/>
          <p:cNvSpPr>
            <a:spLocks noGrp="1" noChangeArrowheads="1"/>
          </p:cNvSpPr>
          <p:nvPr>
            <p:ph type="sldNum" sz="quarter" idx="12"/>
          </p:nvPr>
        </p:nvSpPr>
        <p:spPr>
          <a:ln/>
        </p:spPr>
        <p:txBody>
          <a:bodyPr/>
          <a:lstStyle>
            <a:lvl1pPr>
              <a:defRPr/>
            </a:lvl1pPr>
          </a:lstStyle>
          <a:p>
            <a:pPr>
              <a:defRPr/>
            </a:pPr>
            <a:fld id="{D1D434DF-5F22-4621-B91A-592DB9925D03}" type="slidenum">
              <a:rPr lang="en-US" altLang="es-MX"/>
              <a:pPr>
                <a:defRPr/>
              </a:pPr>
              <a:t>‹Nº›</a:t>
            </a:fld>
            <a:endParaRPr lang="en-US" altLang="es-MX"/>
          </a:p>
        </p:txBody>
      </p:sp>
    </p:spTree>
    <p:extLst>
      <p:ext uri="{BB962C8B-B14F-4D97-AF65-F5344CB8AC3E}">
        <p14:creationId xmlns:p14="http://schemas.microsoft.com/office/powerpoint/2010/main" val="1105488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6950" y="2336800"/>
            <a:ext cx="28392438" cy="8483600"/>
          </a:xfrm>
        </p:spPr>
        <p:txBody>
          <a:bodyPr/>
          <a:lstStyle/>
          <a:p>
            <a:r>
              <a:rPr lang="en-US"/>
              <a:t>Click to edit Master title style</a:t>
            </a:r>
            <a:endParaRPr lang="es-MX"/>
          </a:p>
        </p:txBody>
      </p:sp>
      <p:sp>
        <p:nvSpPr>
          <p:cNvPr id="3" name="Text Placeholder 2"/>
          <p:cNvSpPr>
            <a:spLocks noGrp="1"/>
          </p:cNvSpPr>
          <p:nvPr>
            <p:ph type="body" idx="1"/>
          </p:nvPr>
        </p:nvSpPr>
        <p:spPr>
          <a:xfrm>
            <a:off x="2266950" y="10760075"/>
            <a:ext cx="13927138" cy="52720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266950" y="16032163"/>
            <a:ext cx="13927138" cy="2358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5" name="Text Placeholder 4"/>
          <p:cNvSpPr>
            <a:spLocks noGrp="1"/>
          </p:cNvSpPr>
          <p:nvPr>
            <p:ph type="body" sz="quarter" idx="3"/>
          </p:nvPr>
        </p:nvSpPr>
        <p:spPr>
          <a:xfrm>
            <a:off x="16665575" y="10760075"/>
            <a:ext cx="13993813" cy="52720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6665575" y="16032163"/>
            <a:ext cx="13993813" cy="2358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9" name="Rectangle 6"/>
          <p:cNvSpPr>
            <a:spLocks noGrp="1" noChangeArrowheads="1"/>
          </p:cNvSpPr>
          <p:nvPr>
            <p:ph type="sldNum" sz="quarter" idx="12"/>
          </p:nvPr>
        </p:nvSpPr>
        <p:spPr>
          <a:ln/>
        </p:spPr>
        <p:txBody>
          <a:bodyPr/>
          <a:lstStyle>
            <a:lvl1pPr>
              <a:defRPr/>
            </a:lvl1pPr>
          </a:lstStyle>
          <a:p>
            <a:pPr>
              <a:defRPr/>
            </a:pPr>
            <a:fld id="{9E85FCE0-ECE0-435A-A002-E0116EFCF170}" type="slidenum">
              <a:rPr lang="en-US" altLang="es-MX"/>
              <a:pPr>
                <a:defRPr/>
              </a:pPr>
              <a:t>‹Nº›</a:t>
            </a:fld>
            <a:endParaRPr lang="en-US" altLang="es-MX"/>
          </a:p>
        </p:txBody>
      </p:sp>
    </p:spTree>
    <p:extLst>
      <p:ext uri="{BB962C8B-B14F-4D97-AF65-F5344CB8AC3E}">
        <p14:creationId xmlns:p14="http://schemas.microsoft.com/office/powerpoint/2010/main" val="371774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MX"/>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5" name="Rectangle 6"/>
          <p:cNvSpPr>
            <a:spLocks noGrp="1" noChangeArrowheads="1"/>
          </p:cNvSpPr>
          <p:nvPr>
            <p:ph type="sldNum" sz="quarter" idx="12"/>
          </p:nvPr>
        </p:nvSpPr>
        <p:spPr>
          <a:ln/>
        </p:spPr>
        <p:txBody>
          <a:bodyPr/>
          <a:lstStyle>
            <a:lvl1pPr>
              <a:defRPr/>
            </a:lvl1pPr>
          </a:lstStyle>
          <a:p>
            <a:pPr>
              <a:defRPr/>
            </a:pPr>
            <a:fld id="{F445E588-5D16-4B94-82CD-F5FA9E9A8275}" type="slidenum">
              <a:rPr lang="en-US" altLang="es-MX"/>
              <a:pPr>
                <a:defRPr/>
              </a:pPr>
              <a:t>‹Nº›</a:t>
            </a:fld>
            <a:endParaRPr lang="en-US" altLang="es-MX"/>
          </a:p>
        </p:txBody>
      </p:sp>
    </p:spTree>
    <p:extLst>
      <p:ext uri="{BB962C8B-B14F-4D97-AF65-F5344CB8AC3E}">
        <p14:creationId xmlns:p14="http://schemas.microsoft.com/office/powerpoint/2010/main" val="2574101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4" name="Rectangle 6"/>
          <p:cNvSpPr>
            <a:spLocks noGrp="1" noChangeArrowheads="1"/>
          </p:cNvSpPr>
          <p:nvPr>
            <p:ph type="sldNum" sz="quarter" idx="12"/>
          </p:nvPr>
        </p:nvSpPr>
        <p:spPr>
          <a:ln/>
        </p:spPr>
        <p:txBody>
          <a:bodyPr/>
          <a:lstStyle>
            <a:lvl1pPr>
              <a:defRPr/>
            </a:lvl1pPr>
          </a:lstStyle>
          <a:p>
            <a:pPr>
              <a:defRPr/>
            </a:pPr>
            <a:fld id="{557EBC79-9EBC-4AA7-9DDB-CA93507C2297}" type="slidenum">
              <a:rPr lang="en-US" altLang="es-MX"/>
              <a:pPr>
                <a:defRPr/>
              </a:pPr>
              <a:t>‹Nº›</a:t>
            </a:fld>
            <a:endParaRPr lang="en-US" altLang="es-MX"/>
          </a:p>
        </p:txBody>
      </p:sp>
    </p:spTree>
    <p:extLst>
      <p:ext uri="{BB962C8B-B14F-4D97-AF65-F5344CB8AC3E}">
        <p14:creationId xmlns:p14="http://schemas.microsoft.com/office/powerpoint/2010/main" val="3360984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6950" y="2925763"/>
            <a:ext cx="10617200" cy="10240962"/>
          </a:xfrm>
        </p:spPr>
        <p:txBody>
          <a:bodyPr anchor="b"/>
          <a:lstStyle>
            <a:lvl1pPr>
              <a:defRPr sz="3200"/>
            </a:lvl1pPr>
          </a:lstStyle>
          <a:p>
            <a:r>
              <a:rPr lang="en-US"/>
              <a:t>Click to edit Master title style</a:t>
            </a:r>
            <a:endParaRPr lang="es-MX"/>
          </a:p>
        </p:txBody>
      </p:sp>
      <p:sp>
        <p:nvSpPr>
          <p:cNvPr id="3" name="Content Placeholder 2"/>
          <p:cNvSpPr>
            <a:spLocks noGrp="1"/>
          </p:cNvSpPr>
          <p:nvPr>
            <p:ph idx="1"/>
          </p:nvPr>
        </p:nvSpPr>
        <p:spPr>
          <a:xfrm>
            <a:off x="13995400" y="6319838"/>
            <a:ext cx="16663988" cy="311912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MX"/>
          </a:p>
        </p:txBody>
      </p:sp>
      <p:sp>
        <p:nvSpPr>
          <p:cNvPr id="4" name="Text Placeholder 3"/>
          <p:cNvSpPr>
            <a:spLocks noGrp="1"/>
          </p:cNvSpPr>
          <p:nvPr>
            <p:ph type="body" sz="half" idx="2"/>
          </p:nvPr>
        </p:nvSpPr>
        <p:spPr>
          <a:xfrm>
            <a:off x="2266950" y="13166725"/>
            <a:ext cx="10617200" cy="2439511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7" name="Rectangle 6"/>
          <p:cNvSpPr>
            <a:spLocks noGrp="1" noChangeArrowheads="1"/>
          </p:cNvSpPr>
          <p:nvPr>
            <p:ph type="sldNum" sz="quarter" idx="12"/>
          </p:nvPr>
        </p:nvSpPr>
        <p:spPr>
          <a:ln/>
        </p:spPr>
        <p:txBody>
          <a:bodyPr/>
          <a:lstStyle>
            <a:lvl1pPr>
              <a:defRPr/>
            </a:lvl1pPr>
          </a:lstStyle>
          <a:p>
            <a:pPr>
              <a:defRPr/>
            </a:pPr>
            <a:fld id="{6B1914F1-48DC-4894-896D-49350524E8D0}" type="slidenum">
              <a:rPr lang="en-US" altLang="es-MX"/>
              <a:pPr>
                <a:defRPr/>
              </a:pPr>
              <a:t>‹Nº›</a:t>
            </a:fld>
            <a:endParaRPr lang="en-US" altLang="es-MX"/>
          </a:p>
        </p:txBody>
      </p:sp>
    </p:spTree>
    <p:extLst>
      <p:ext uri="{BB962C8B-B14F-4D97-AF65-F5344CB8AC3E}">
        <p14:creationId xmlns:p14="http://schemas.microsoft.com/office/powerpoint/2010/main" val="1293218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6950" y="2925763"/>
            <a:ext cx="10617200" cy="10240962"/>
          </a:xfrm>
        </p:spPr>
        <p:txBody>
          <a:bodyPr anchor="b"/>
          <a:lstStyle>
            <a:lvl1pPr>
              <a:defRPr sz="3200"/>
            </a:lvl1pPr>
          </a:lstStyle>
          <a:p>
            <a:r>
              <a:rPr lang="en-US"/>
              <a:t>Click to edit Master title style</a:t>
            </a:r>
            <a:endParaRPr lang="es-MX"/>
          </a:p>
        </p:txBody>
      </p:sp>
      <p:sp>
        <p:nvSpPr>
          <p:cNvPr id="3" name="Picture Placeholder 2"/>
          <p:cNvSpPr>
            <a:spLocks noGrp="1"/>
          </p:cNvSpPr>
          <p:nvPr>
            <p:ph type="pic" idx="1"/>
          </p:nvPr>
        </p:nvSpPr>
        <p:spPr>
          <a:xfrm>
            <a:off x="13995400" y="6319838"/>
            <a:ext cx="16663988" cy="31191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MX" noProof="0"/>
          </a:p>
        </p:txBody>
      </p:sp>
      <p:sp>
        <p:nvSpPr>
          <p:cNvPr id="4" name="Text Placeholder 3"/>
          <p:cNvSpPr>
            <a:spLocks noGrp="1"/>
          </p:cNvSpPr>
          <p:nvPr>
            <p:ph type="body" sz="half" idx="2"/>
          </p:nvPr>
        </p:nvSpPr>
        <p:spPr>
          <a:xfrm>
            <a:off x="2266950" y="13166725"/>
            <a:ext cx="10617200" cy="2439511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s-MX"/>
          </a:p>
        </p:txBody>
      </p:sp>
      <p:sp>
        <p:nvSpPr>
          <p:cNvPr id="7" name="Rectangle 6"/>
          <p:cNvSpPr>
            <a:spLocks noGrp="1" noChangeArrowheads="1"/>
          </p:cNvSpPr>
          <p:nvPr>
            <p:ph type="sldNum" sz="quarter" idx="12"/>
          </p:nvPr>
        </p:nvSpPr>
        <p:spPr>
          <a:ln/>
        </p:spPr>
        <p:txBody>
          <a:bodyPr/>
          <a:lstStyle>
            <a:lvl1pPr>
              <a:defRPr/>
            </a:lvl1pPr>
          </a:lstStyle>
          <a:p>
            <a:pPr>
              <a:defRPr/>
            </a:pPr>
            <a:fld id="{8DBBE366-F10E-4C9C-9738-608C140BFDD7}" type="slidenum">
              <a:rPr lang="en-US" altLang="es-MX"/>
              <a:pPr>
                <a:defRPr/>
              </a:pPr>
              <a:t>‹Nº›</a:t>
            </a:fld>
            <a:endParaRPr lang="en-US" altLang="es-MX"/>
          </a:p>
        </p:txBody>
      </p:sp>
    </p:spTree>
    <p:extLst>
      <p:ext uri="{BB962C8B-B14F-4D97-AF65-F5344CB8AC3E}">
        <p14:creationId xmlns:p14="http://schemas.microsoft.com/office/powerpoint/2010/main" val="4000733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8262938" y="1341438"/>
            <a:ext cx="16611600"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anchor="ctr" anchorCtr="0" compatLnSpc="1">
            <a:prstTxWarp prst="textNoShape">
              <a:avLst/>
            </a:prstTxWarp>
          </a:bodyPr>
          <a:lstStyle/>
          <a:p>
            <a:pPr lvl="0"/>
            <a:r>
              <a:rPr lang="en-US" altLang="es-MX"/>
              <a:t>Click to edit Master title style</a:t>
            </a:r>
          </a:p>
        </p:txBody>
      </p:sp>
      <p:sp>
        <p:nvSpPr>
          <p:cNvPr id="1027" name="Rectangle 3"/>
          <p:cNvSpPr>
            <a:spLocks noGrp="1" noChangeArrowheads="1"/>
          </p:cNvSpPr>
          <p:nvPr>
            <p:ph type="body" idx="1"/>
          </p:nvPr>
        </p:nvSpPr>
        <p:spPr bwMode="auto">
          <a:xfrm>
            <a:off x="1646238" y="10240963"/>
            <a:ext cx="29625925" cy="28967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anchor="t" anchorCtr="0" compatLnSpc="1">
            <a:prstTxWarp prst="textNoShape">
              <a:avLst/>
            </a:prstTxWarp>
          </a:bodyPr>
          <a:lstStyle/>
          <a:p>
            <a:pPr lvl="0"/>
            <a:r>
              <a:rPr lang="en-US" altLang="es-MX"/>
              <a:t>Click to edit Master text styles</a:t>
            </a:r>
          </a:p>
          <a:p>
            <a:pPr lvl="1"/>
            <a:r>
              <a:rPr lang="en-US" altLang="es-MX"/>
              <a:t>Second level</a:t>
            </a:r>
          </a:p>
          <a:p>
            <a:pPr lvl="2"/>
            <a:r>
              <a:rPr lang="en-US" altLang="es-MX"/>
              <a:t>Third level</a:t>
            </a:r>
          </a:p>
          <a:p>
            <a:pPr lvl="3"/>
            <a:r>
              <a:rPr lang="en-US" altLang="es-MX"/>
              <a:t>Fourth level</a:t>
            </a:r>
          </a:p>
          <a:p>
            <a:pPr lvl="4"/>
            <a:r>
              <a:rPr lang="en-US" altLang="es-MX"/>
              <a:t>Fifth level</a:t>
            </a:r>
          </a:p>
        </p:txBody>
      </p:sp>
      <p:sp>
        <p:nvSpPr>
          <p:cNvPr id="1028" name="Rectangle 4"/>
          <p:cNvSpPr>
            <a:spLocks noGrp="1" noChangeArrowheads="1"/>
          </p:cNvSpPr>
          <p:nvPr>
            <p:ph type="dt" sz="half" idx="2"/>
          </p:nvPr>
        </p:nvSpPr>
        <p:spPr bwMode="auto">
          <a:xfrm>
            <a:off x="1646238" y="39970075"/>
            <a:ext cx="7680325"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anchor="t" anchorCtr="0" compatLnSpc="1">
            <a:prstTxWarp prst="textNoShape">
              <a:avLst/>
            </a:prstTxWarp>
          </a:bodyPr>
          <a:lstStyle>
            <a:lvl1pPr defTabSz="4389438" eaLnBrk="1" hangingPunct="1">
              <a:defRPr sz="6700"/>
            </a:lvl1pPr>
          </a:lstStyle>
          <a:p>
            <a:pPr>
              <a:defRPr/>
            </a:pPr>
            <a:endParaRPr lang="en-US" altLang="es-MX"/>
          </a:p>
        </p:txBody>
      </p:sp>
      <p:sp>
        <p:nvSpPr>
          <p:cNvPr id="1029" name="Rectangle 5"/>
          <p:cNvSpPr>
            <a:spLocks noGrp="1" noChangeArrowheads="1"/>
          </p:cNvSpPr>
          <p:nvPr>
            <p:ph type="ftr" sz="quarter" idx="3"/>
          </p:nvPr>
        </p:nvSpPr>
        <p:spPr bwMode="auto">
          <a:xfrm>
            <a:off x="11247438" y="39970075"/>
            <a:ext cx="10423525"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anchor="t" anchorCtr="0" compatLnSpc="1">
            <a:prstTxWarp prst="textNoShape">
              <a:avLst/>
            </a:prstTxWarp>
          </a:bodyPr>
          <a:lstStyle>
            <a:lvl1pPr algn="ctr" defTabSz="4389438" eaLnBrk="1" hangingPunct="1">
              <a:defRPr sz="6700"/>
            </a:lvl1pPr>
          </a:lstStyle>
          <a:p>
            <a:pPr>
              <a:defRPr/>
            </a:pPr>
            <a:endParaRPr lang="en-US" altLang="es-MX"/>
          </a:p>
        </p:txBody>
      </p:sp>
      <p:sp>
        <p:nvSpPr>
          <p:cNvPr id="1030" name="Rectangle 6"/>
          <p:cNvSpPr>
            <a:spLocks noGrp="1" noChangeArrowheads="1"/>
          </p:cNvSpPr>
          <p:nvPr>
            <p:ph type="sldNum" sz="quarter" idx="4"/>
          </p:nvPr>
        </p:nvSpPr>
        <p:spPr bwMode="auto">
          <a:xfrm>
            <a:off x="23591838" y="39970075"/>
            <a:ext cx="7680325"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anchor="t" anchorCtr="0" compatLnSpc="1">
            <a:prstTxWarp prst="textNoShape">
              <a:avLst/>
            </a:prstTxWarp>
          </a:bodyPr>
          <a:lstStyle>
            <a:lvl1pPr algn="r" defTabSz="4389438" eaLnBrk="1" hangingPunct="1">
              <a:defRPr sz="6700"/>
            </a:lvl1pPr>
          </a:lstStyle>
          <a:p>
            <a:pPr>
              <a:defRPr/>
            </a:pPr>
            <a:fld id="{E39A8D42-3470-424D-85A6-BB35561E6736}" type="slidenum">
              <a:rPr lang="en-US" altLang="es-MX"/>
              <a:pPr>
                <a:defRPr/>
              </a:pPr>
              <a:t>‹Nº›</a:t>
            </a:fld>
            <a:endParaRPr lang="en-US" altLang="es-MX"/>
          </a:p>
        </p:txBody>
      </p:sp>
      <p:grpSp>
        <p:nvGrpSpPr>
          <p:cNvPr id="1031" name="Group 7"/>
          <p:cNvGrpSpPr>
            <a:grpSpLocks/>
          </p:cNvGrpSpPr>
          <p:nvPr userDrawn="1"/>
        </p:nvGrpSpPr>
        <p:grpSpPr bwMode="auto">
          <a:xfrm>
            <a:off x="914400" y="914400"/>
            <a:ext cx="31089600" cy="42062400"/>
            <a:chOff x="576" y="576"/>
            <a:chExt cx="19584" cy="26496"/>
          </a:xfrm>
        </p:grpSpPr>
        <p:sp>
          <p:nvSpPr>
            <p:cNvPr id="1037" name="Line 8"/>
            <p:cNvSpPr>
              <a:spLocks noChangeShapeType="1"/>
            </p:cNvSpPr>
            <p:nvPr/>
          </p:nvSpPr>
          <p:spPr bwMode="auto">
            <a:xfrm>
              <a:off x="576" y="576"/>
              <a:ext cx="19584" cy="0"/>
            </a:xfrm>
            <a:prstGeom prst="line">
              <a:avLst/>
            </a:prstGeom>
            <a:noFill/>
            <a:ln w="101600" cmpd="tri">
              <a:solidFill>
                <a:srgbClr val="0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8" name="Line 9"/>
            <p:cNvSpPr>
              <a:spLocks noChangeShapeType="1"/>
            </p:cNvSpPr>
            <p:nvPr/>
          </p:nvSpPr>
          <p:spPr bwMode="auto">
            <a:xfrm flipH="1">
              <a:off x="576" y="576"/>
              <a:ext cx="0" cy="26496"/>
            </a:xfrm>
            <a:prstGeom prst="line">
              <a:avLst/>
            </a:prstGeom>
            <a:noFill/>
            <a:ln w="101600" cmpd="tri">
              <a:solidFill>
                <a:srgbClr val="0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9" name="Line 10"/>
            <p:cNvSpPr>
              <a:spLocks noChangeShapeType="1"/>
            </p:cNvSpPr>
            <p:nvPr/>
          </p:nvSpPr>
          <p:spPr bwMode="auto">
            <a:xfrm>
              <a:off x="576" y="27072"/>
              <a:ext cx="19584" cy="0"/>
            </a:xfrm>
            <a:prstGeom prst="line">
              <a:avLst/>
            </a:prstGeom>
            <a:noFill/>
            <a:ln w="101600" cmpd="tri">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0" name="Line 11"/>
            <p:cNvSpPr>
              <a:spLocks noChangeShapeType="1"/>
            </p:cNvSpPr>
            <p:nvPr/>
          </p:nvSpPr>
          <p:spPr bwMode="auto">
            <a:xfrm flipH="1" flipV="1">
              <a:off x="20160" y="576"/>
              <a:ext cx="0" cy="26496"/>
            </a:xfrm>
            <a:prstGeom prst="line">
              <a:avLst/>
            </a:prstGeom>
            <a:noFill/>
            <a:ln w="101600" cmpd="tri">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1" name="Line 12"/>
            <p:cNvSpPr>
              <a:spLocks noChangeShapeType="1"/>
            </p:cNvSpPr>
            <p:nvPr/>
          </p:nvSpPr>
          <p:spPr bwMode="auto">
            <a:xfrm>
              <a:off x="576" y="4608"/>
              <a:ext cx="19584" cy="0"/>
            </a:xfrm>
            <a:prstGeom prst="line">
              <a:avLst/>
            </a:prstGeom>
            <a:noFill/>
            <a:ln w="101600" cmpd="tri">
              <a:solidFill>
                <a:srgbClr val="0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32" name="Line 19"/>
          <p:cNvSpPr>
            <a:spLocks noChangeShapeType="1"/>
          </p:cNvSpPr>
          <p:nvPr userDrawn="1"/>
        </p:nvSpPr>
        <p:spPr bwMode="auto">
          <a:xfrm flipV="1">
            <a:off x="6992938" y="914400"/>
            <a:ext cx="0" cy="6400800"/>
          </a:xfrm>
          <a:prstGeom prst="line">
            <a:avLst/>
          </a:prstGeom>
          <a:noFill/>
          <a:ln w="101600" cmpd="tri">
            <a:solidFill>
              <a:srgbClr val="0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4" name="Rectangle 3"/>
          <p:cNvSpPr>
            <a:spLocks noChangeArrowheads="1"/>
          </p:cNvSpPr>
          <p:nvPr userDrawn="1"/>
        </p:nvSpPr>
        <p:spPr bwMode="auto">
          <a:xfrm>
            <a:off x="914400" y="4494213"/>
            <a:ext cx="60960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8600">
                <a:solidFill>
                  <a:schemeClr val="tx1"/>
                </a:solidFill>
                <a:latin typeface="Arial" panose="020B0604020202020204" pitchFamily="34" charset="0"/>
              </a:defRPr>
            </a:lvl1pPr>
            <a:lvl2pPr marL="742950" indent="-285750">
              <a:defRPr sz="8600">
                <a:solidFill>
                  <a:schemeClr val="tx1"/>
                </a:solidFill>
                <a:latin typeface="Arial" panose="020B0604020202020204" pitchFamily="34" charset="0"/>
              </a:defRPr>
            </a:lvl2pPr>
            <a:lvl3pPr marL="1143000" indent="-228600">
              <a:defRPr sz="8600">
                <a:solidFill>
                  <a:schemeClr val="tx1"/>
                </a:solidFill>
                <a:latin typeface="Arial" panose="020B0604020202020204" pitchFamily="34" charset="0"/>
              </a:defRPr>
            </a:lvl3pPr>
            <a:lvl4pPr marL="1600200" indent="-228600">
              <a:defRPr sz="8600">
                <a:solidFill>
                  <a:schemeClr val="tx1"/>
                </a:solidFill>
                <a:latin typeface="Arial" panose="020B0604020202020204" pitchFamily="34" charset="0"/>
              </a:defRPr>
            </a:lvl4pPr>
            <a:lvl5pPr marL="2057400" indent="-22860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algn="ctr" eaLnBrk="1" hangingPunct="1">
              <a:defRPr/>
            </a:pPr>
            <a:endParaRPr lang="es-MX" altLang="es-MX" sz="2600" b="1" dirty="0"/>
          </a:p>
          <a:p>
            <a:pPr algn="ctr" eaLnBrk="1" hangingPunct="1">
              <a:defRPr/>
            </a:pPr>
            <a:r>
              <a:rPr lang="es-MX" altLang="es-MX" sz="2600" b="1" dirty="0"/>
              <a:t>Campus Ciudad de México</a:t>
            </a:r>
          </a:p>
          <a:p>
            <a:pPr algn="ctr" eaLnBrk="1" hangingPunct="1">
              <a:defRPr/>
            </a:pPr>
            <a:r>
              <a:rPr lang="es-MX" altLang="es-MX" sz="2600" b="1" dirty="0"/>
              <a:t>Escuela de Diseño, Ingeniería</a:t>
            </a:r>
          </a:p>
          <a:p>
            <a:pPr algn="ctr" eaLnBrk="1" hangingPunct="1">
              <a:defRPr/>
            </a:pPr>
            <a:r>
              <a:rPr lang="es-MX" altLang="es-MX" sz="2600" b="1" dirty="0"/>
              <a:t>y Arquitectura</a:t>
            </a:r>
          </a:p>
          <a:p>
            <a:pPr algn="ctr" eaLnBrk="1" hangingPunct="1">
              <a:defRPr/>
            </a:pPr>
            <a:r>
              <a:rPr lang="es-MX" altLang="es-MX" sz="2600" b="1" dirty="0"/>
              <a:t>Departamento de Mecatrónica</a:t>
            </a:r>
          </a:p>
        </p:txBody>
      </p:sp>
      <p:pic>
        <p:nvPicPr>
          <p:cNvPr id="2" name="Picture 1"/>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2286000" y="1135063"/>
            <a:ext cx="3651250" cy="3711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5" name="Line 19"/>
          <p:cNvSpPr>
            <a:spLocks noChangeShapeType="1"/>
          </p:cNvSpPr>
          <p:nvPr userDrawn="1"/>
        </p:nvSpPr>
        <p:spPr bwMode="auto">
          <a:xfrm flipV="1">
            <a:off x="26212800" y="914400"/>
            <a:ext cx="0" cy="6400800"/>
          </a:xfrm>
          <a:prstGeom prst="line">
            <a:avLst/>
          </a:prstGeom>
          <a:noFill/>
          <a:ln w="101600" cmpd="tri">
            <a:solidFill>
              <a:srgbClr val="000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1036" name="Picture 2"/>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26944638" y="1454150"/>
            <a:ext cx="4246562" cy="526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eaLnBrk="0" fontAlgn="base" hangingPunct="0">
        <a:spcBef>
          <a:spcPct val="0"/>
        </a:spcBef>
        <a:spcAft>
          <a:spcPct val="0"/>
        </a:spcAft>
        <a:defRPr sz="9600" kern="1200">
          <a:solidFill>
            <a:schemeClr val="tx2"/>
          </a:solidFill>
          <a:latin typeface="+mj-lt"/>
          <a:ea typeface="+mj-ea"/>
          <a:cs typeface="+mj-cs"/>
        </a:defRPr>
      </a:lvl1pPr>
      <a:lvl2pPr algn="ctr" defTabSz="4389438" rtl="0" eaLnBrk="0" fontAlgn="base" hangingPunct="0">
        <a:spcBef>
          <a:spcPct val="0"/>
        </a:spcBef>
        <a:spcAft>
          <a:spcPct val="0"/>
        </a:spcAft>
        <a:defRPr sz="9600">
          <a:solidFill>
            <a:schemeClr val="tx2"/>
          </a:solidFill>
          <a:latin typeface="Arial" panose="020B0604020202020204" pitchFamily="34" charset="0"/>
        </a:defRPr>
      </a:lvl2pPr>
      <a:lvl3pPr algn="ctr" defTabSz="4389438" rtl="0" eaLnBrk="0" fontAlgn="base" hangingPunct="0">
        <a:spcBef>
          <a:spcPct val="0"/>
        </a:spcBef>
        <a:spcAft>
          <a:spcPct val="0"/>
        </a:spcAft>
        <a:defRPr sz="9600">
          <a:solidFill>
            <a:schemeClr val="tx2"/>
          </a:solidFill>
          <a:latin typeface="Arial" panose="020B0604020202020204" pitchFamily="34" charset="0"/>
        </a:defRPr>
      </a:lvl3pPr>
      <a:lvl4pPr algn="ctr" defTabSz="4389438" rtl="0" eaLnBrk="0" fontAlgn="base" hangingPunct="0">
        <a:spcBef>
          <a:spcPct val="0"/>
        </a:spcBef>
        <a:spcAft>
          <a:spcPct val="0"/>
        </a:spcAft>
        <a:defRPr sz="9600">
          <a:solidFill>
            <a:schemeClr val="tx2"/>
          </a:solidFill>
          <a:latin typeface="Arial" panose="020B0604020202020204" pitchFamily="34" charset="0"/>
        </a:defRPr>
      </a:lvl4pPr>
      <a:lvl5pPr algn="ctr" defTabSz="4389438" rtl="0" eaLnBrk="0" fontAlgn="base" hangingPunct="0">
        <a:spcBef>
          <a:spcPct val="0"/>
        </a:spcBef>
        <a:spcAft>
          <a:spcPct val="0"/>
        </a:spcAft>
        <a:defRPr sz="9600">
          <a:solidFill>
            <a:schemeClr val="tx2"/>
          </a:solidFill>
          <a:latin typeface="Arial" panose="020B0604020202020204" pitchFamily="34" charset="0"/>
        </a:defRPr>
      </a:lvl5pPr>
      <a:lvl6pPr marL="457200" algn="ctr" defTabSz="4389438" rtl="0" fontAlgn="base">
        <a:spcBef>
          <a:spcPct val="0"/>
        </a:spcBef>
        <a:spcAft>
          <a:spcPct val="0"/>
        </a:spcAft>
        <a:defRPr sz="9600">
          <a:solidFill>
            <a:schemeClr val="tx2"/>
          </a:solidFill>
          <a:latin typeface="Arial" panose="020B0604020202020204" pitchFamily="34" charset="0"/>
        </a:defRPr>
      </a:lvl6pPr>
      <a:lvl7pPr marL="914400" algn="ctr" defTabSz="4389438" rtl="0" fontAlgn="base">
        <a:spcBef>
          <a:spcPct val="0"/>
        </a:spcBef>
        <a:spcAft>
          <a:spcPct val="0"/>
        </a:spcAft>
        <a:defRPr sz="9600">
          <a:solidFill>
            <a:schemeClr val="tx2"/>
          </a:solidFill>
          <a:latin typeface="Arial" panose="020B0604020202020204" pitchFamily="34" charset="0"/>
        </a:defRPr>
      </a:lvl7pPr>
      <a:lvl8pPr marL="1371600" algn="ctr" defTabSz="4389438" rtl="0" fontAlgn="base">
        <a:spcBef>
          <a:spcPct val="0"/>
        </a:spcBef>
        <a:spcAft>
          <a:spcPct val="0"/>
        </a:spcAft>
        <a:defRPr sz="9600">
          <a:solidFill>
            <a:schemeClr val="tx2"/>
          </a:solidFill>
          <a:latin typeface="Arial" panose="020B0604020202020204" pitchFamily="34" charset="0"/>
        </a:defRPr>
      </a:lvl8pPr>
      <a:lvl9pPr marL="1828800" algn="ctr" defTabSz="4389438" rtl="0" fontAlgn="base">
        <a:spcBef>
          <a:spcPct val="0"/>
        </a:spcBef>
        <a:spcAft>
          <a:spcPct val="0"/>
        </a:spcAft>
        <a:defRPr sz="9600">
          <a:solidFill>
            <a:schemeClr val="tx2"/>
          </a:solidFill>
          <a:latin typeface="Arial" panose="020B0604020202020204" pitchFamily="34" charset="0"/>
        </a:defRPr>
      </a:lvl9pPr>
    </p:titleStyle>
    <p:bodyStyle>
      <a:lvl1pPr marL="1646238" indent="-1646238" algn="l" defTabSz="4389438" rtl="0" eaLnBrk="0" fontAlgn="base" hangingPunct="0">
        <a:spcBef>
          <a:spcPct val="20000"/>
        </a:spcBef>
        <a:spcAft>
          <a:spcPct val="0"/>
        </a:spcAft>
        <a:buChar char="•"/>
        <a:defRPr sz="15400" kern="1200">
          <a:solidFill>
            <a:schemeClr val="tx1"/>
          </a:solidFill>
          <a:latin typeface="+mn-lt"/>
          <a:ea typeface="+mn-ea"/>
          <a:cs typeface="+mn-cs"/>
        </a:defRPr>
      </a:lvl1pPr>
      <a:lvl2pPr marL="3565525" indent="-1371600" algn="l" defTabSz="4389438" rtl="0" eaLnBrk="0" fontAlgn="base" hangingPunct="0">
        <a:spcBef>
          <a:spcPct val="20000"/>
        </a:spcBef>
        <a:spcAft>
          <a:spcPct val="0"/>
        </a:spcAft>
        <a:buChar char="–"/>
        <a:defRPr sz="13400" kern="1200">
          <a:solidFill>
            <a:schemeClr val="tx1"/>
          </a:solidFill>
          <a:latin typeface="+mn-lt"/>
          <a:ea typeface="+mn-ea"/>
          <a:cs typeface="+mn-cs"/>
        </a:defRPr>
      </a:lvl2pPr>
      <a:lvl3pPr marL="5486400" indent="-1096963" algn="l" defTabSz="4389438" rtl="0" eaLnBrk="0" fontAlgn="base" hangingPunct="0">
        <a:spcBef>
          <a:spcPct val="20000"/>
        </a:spcBef>
        <a:spcAft>
          <a:spcPct val="0"/>
        </a:spcAft>
        <a:buChar char="•"/>
        <a:defRPr sz="11500" kern="1200">
          <a:solidFill>
            <a:schemeClr val="tx1"/>
          </a:solidFill>
          <a:latin typeface="+mn-lt"/>
          <a:ea typeface="+mn-ea"/>
          <a:cs typeface="+mn-cs"/>
        </a:defRPr>
      </a:lvl3pPr>
      <a:lvl4pPr marL="7680325" indent="-1096963" algn="l" defTabSz="4389438" rtl="0" eaLnBrk="0" fontAlgn="base" hangingPunct="0">
        <a:spcBef>
          <a:spcPct val="20000"/>
        </a:spcBef>
        <a:spcAft>
          <a:spcPct val="0"/>
        </a:spcAft>
        <a:buChar char="–"/>
        <a:defRPr sz="9600" kern="1200">
          <a:solidFill>
            <a:schemeClr val="tx1"/>
          </a:solidFill>
          <a:latin typeface="+mn-lt"/>
          <a:ea typeface="+mn-ea"/>
          <a:cs typeface="+mn-cs"/>
        </a:defRPr>
      </a:lvl4pPr>
      <a:lvl5pPr marL="9875838" indent="-1096963" algn="l" defTabSz="4389438" rtl="0" eaLnBrk="0" fontAlgn="base" hangingPunct="0">
        <a:spcBef>
          <a:spcPct val="20000"/>
        </a:spcBef>
        <a:spcAft>
          <a:spcPct val="0"/>
        </a:spcAft>
        <a:buChar char="»"/>
        <a:defRPr sz="9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wmf"/><Relationship Id="rId7" Type="http://schemas.openxmlformats.org/officeDocument/2006/relationships/image" Target="../media/image8.png"/><Relationship Id="rId2" Type="http://schemas.openxmlformats.org/officeDocument/2006/relationships/image" Target="../media/image3.wmf"/><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wmf"/><Relationship Id="rId4" Type="http://schemas.openxmlformats.org/officeDocument/2006/relationships/image" Target="../media/image5.wmf"/><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12"/>
          <p:cNvSpPr txBox="1">
            <a:spLocks noChangeArrowheads="1"/>
          </p:cNvSpPr>
          <p:nvPr/>
        </p:nvSpPr>
        <p:spPr bwMode="auto">
          <a:xfrm>
            <a:off x="7886700" y="1106488"/>
            <a:ext cx="172974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389438">
              <a:spcBef>
                <a:spcPct val="20000"/>
              </a:spcBef>
              <a:buChar char="•"/>
              <a:defRPr sz="15400">
                <a:solidFill>
                  <a:schemeClr val="tx1"/>
                </a:solidFill>
                <a:latin typeface="Arial" panose="020B0604020202020204" pitchFamily="34" charset="0"/>
              </a:defRPr>
            </a:lvl1pPr>
            <a:lvl2pPr marL="3565525" indent="-1371600" defTabSz="4389438">
              <a:spcBef>
                <a:spcPct val="20000"/>
              </a:spcBef>
              <a:buChar char="–"/>
              <a:defRPr sz="13400">
                <a:solidFill>
                  <a:schemeClr val="tx1"/>
                </a:solidFill>
                <a:latin typeface="Arial" panose="020B0604020202020204" pitchFamily="34" charset="0"/>
              </a:defRPr>
            </a:lvl2pPr>
            <a:lvl3pPr marL="5486400" indent="-1096963" defTabSz="4389438">
              <a:spcBef>
                <a:spcPct val="20000"/>
              </a:spcBef>
              <a:buChar char="•"/>
              <a:defRPr sz="11500">
                <a:solidFill>
                  <a:schemeClr val="tx1"/>
                </a:solidFill>
                <a:latin typeface="Arial" panose="020B0604020202020204" pitchFamily="34" charset="0"/>
              </a:defRPr>
            </a:lvl3pPr>
            <a:lvl4pPr marL="7680325" indent="-1096963" defTabSz="4389438">
              <a:spcBef>
                <a:spcPct val="20000"/>
              </a:spcBef>
              <a:buChar char="–"/>
              <a:defRPr sz="9600">
                <a:solidFill>
                  <a:schemeClr val="tx1"/>
                </a:solidFill>
                <a:latin typeface="Arial" panose="020B0604020202020204" pitchFamily="34" charset="0"/>
              </a:defRPr>
            </a:lvl4pPr>
            <a:lvl5pPr marL="9875838" indent="-1096963" defTabSz="4389438">
              <a:spcBef>
                <a:spcPct val="20000"/>
              </a:spcBef>
              <a:buChar char="»"/>
              <a:defRPr sz="9600">
                <a:solidFill>
                  <a:schemeClr val="tx1"/>
                </a:solidFill>
                <a:latin typeface="Arial" panose="020B0604020202020204" pitchFamily="34" charset="0"/>
              </a:defRPr>
            </a:lvl5pPr>
            <a:lvl6pPr marL="103330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107902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112474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117046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FontTx/>
              <a:buNone/>
            </a:pPr>
            <a:r>
              <a:rPr lang="en-US" altLang="es-MX" sz="7200" dirty="0"/>
              <a:t>Piece-wise hypersurface simplification of mapped </a:t>
            </a:r>
            <a:r>
              <a:rPr lang="en-US" altLang="es-MX" sz="7200" i="1" dirty="0"/>
              <a:t>n</a:t>
            </a:r>
            <a:r>
              <a:rPr lang="en-US" altLang="es-MX" sz="7200" dirty="0"/>
              <a:t>-dimensional </a:t>
            </a:r>
          </a:p>
          <a:p>
            <a:pPr algn="ctr" eaLnBrk="1" hangingPunct="1">
              <a:spcBef>
                <a:spcPct val="0"/>
              </a:spcBef>
              <a:buFontTx/>
              <a:buNone/>
            </a:pPr>
            <a:r>
              <a:rPr lang="en-US" altLang="es-MX" sz="7200" dirty="0"/>
              <a:t>artificial intelligent systems</a:t>
            </a:r>
          </a:p>
        </p:txBody>
      </p:sp>
      <p:sp>
        <p:nvSpPr>
          <p:cNvPr id="3075" name="Text Box 14"/>
          <p:cNvSpPr txBox="1">
            <a:spLocks noChangeArrowheads="1"/>
          </p:cNvSpPr>
          <p:nvPr/>
        </p:nvSpPr>
        <p:spPr bwMode="auto">
          <a:xfrm>
            <a:off x="7696200" y="4680133"/>
            <a:ext cx="18211800" cy="24826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3565525" indent="-1371600" defTabSz="4389438">
              <a:spcBef>
                <a:spcPct val="20000"/>
              </a:spcBef>
              <a:buChar char="–"/>
              <a:defRPr sz="13400">
                <a:solidFill>
                  <a:schemeClr val="tx1"/>
                </a:solidFill>
                <a:latin typeface="Arial" panose="020B0604020202020204" pitchFamily="34" charset="0"/>
              </a:defRPr>
            </a:lvl2pPr>
            <a:lvl3pPr marL="5486400" indent="-1096963" defTabSz="4389438">
              <a:spcBef>
                <a:spcPct val="20000"/>
              </a:spcBef>
              <a:buChar char="•"/>
              <a:defRPr sz="11500">
                <a:solidFill>
                  <a:schemeClr val="tx1"/>
                </a:solidFill>
                <a:latin typeface="Arial" panose="020B0604020202020204" pitchFamily="34" charset="0"/>
              </a:defRPr>
            </a:lvl3pPr>
            <a:lvl4pPr marL="7680325" indent="-1096963" defTabSz="4389438">
              <a:spcBef>
                <a:spcPct val="20000"/>
              </a:spcBef>
              <a:buChar char="–"/>
              <a:defRPr sz="9600">
                <a:solidFill>
                  <a:schemeClr val="tx1"/>
                </a:solidFill>
                <a:latin typeface="Arial" panose="020B0604020202020204" pitchFamily="34" charset="0"/>
              </a:defRPr>
            </a:lvl4pPr>
            <a:lvl5pPr marL="9875838" indent="-1096963" defTabSz="4389438">
              <a:spcBef>
                <a:spcPct val="20000"/>
              </a:spcBef>
              <a:buChar char="»"/>
              <a:defRPr sz="9600">
                <a:solidFill>
                  <a:schemeClr val="tx1"/>
                </a:solidFill>
                <a:latin typeface="Arial" panose="020B0604020202020204" pitchFamily="34" charset="0"/>
              </a:defRPr>
            </a:lvl5pPr>
            <a:lvl6pPr marL="103330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107902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112474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11704638" indent="-1096963"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lnSpc>
                <a:spcPct val="110000"/>
              </a:lnSpc>
              <a:spcBef>
                <a:spcPct val="0"/>
              </a:spcBef>
              <a:buFontTx/>
              <a:buNone/>
            </a:pPr>
            <a:r>
              <a:rPr lang="en-US" altLang="es-MX" sz="3600" dirty="0" err="1"/>
              <a:t>Abgeiba</a:t>
            </a:r>
            <a:r>
              <a:rPr lang="en-US" altLang="es-MX" sz="3600" dirty="0"/>
              <a:t> Y. </a:t>
            </a:r>
            <a:r>
              <a:rPr lang="en-US" altLang="es-MX" sz="3600" dirty="0" err="1"/>
              <a:t>Isunza</a:t>
            </a:r>
            <a:r>
              <a:rPr lang="en-US" altLang="es-MX" sz="3600" dirty="0"/>
              <a:t> Navarro, Kennet García Oviedo /  A01215412, A01215390 / ITS, ITS</a:t>
            </a:r>
          </a:p>
          <a:p>
            <a:pPr algn="ctr" eaLnBrk="1" hangingPunct="1">
              <a:lnSpc>
                <a:spcPct val="110000"/>
              </a:lnSpc>
              <a:spcBef>
                <a:spcPct val="0"/>
              </a:spcBef>
              <a:buFontTx/>
              <a:buNone/>
            </a:pPr>
            <a:r>
              <a:rPr lang="en-US" altLang="es-MX" sz="3600" dirty="0"/>
              <a:t>SUPERVISORS: Dr. Luis Ibarra Moyers, MSc. David Balderas Silva</a:t>
            </a:r>
          </a:p>
          <a:p>
            <a:pPr algn="ctr" eaLnBrk="1" hangingPunct="1">
              <a:lnSpc>
                <a:spcPct val="110000"/>
              </a:lnSpc>
              <a:spcBef>
                <a:spcPct val="0"/>
              </a:spcBef>
              <a:buFontTx/>
              <a:buNone/>
            </a:pPr>
            <a:r>
              <a:rPr lang="en-US" altLang="es-MX" sz="3600" dirty="0"/>
              <a:t>REVIEWERS: </a:t>
            </a:r>
            <a:r>
              <a:rPr lang="pt-BR" altLang="es-MX" sz="3600" dirty="0"/>
              <a:t>Dr. Pedro Ponce Cruz, Dr. Hiram Ponce Espinosa</a:t>
            </a:r>
          </a:p>
          <a:p>
            <a:pPr algn="ctr" eaLnBrk="1" hangingPunct="1">
              <a:lnSpc>
                <a:spcPct val="110000"/>
              </a:lnSpc>
              <a:spcBef>
                <a:spcPct val="0"/>
              </a:spcBef>
              <a:buFontTx/>
              <a:buNone/>
            </a:pPr>
            <a:r>
              <a:rPr lang="es-MX" altLang="es-MX" sz="3600" dirty="0"/>
              <a:t>April, 2017</a:t>
            </a:r>
            <a:endParaRPr lang="en-US" altLang="es-MX" sz="3600" dirty="0"/>
          </a:p>
        </p:txBody>
      </p:sp>
      <p:sp>
        <p:nvSpPr>
          <p:cNvPr id="2" name="Rectángulo 1"/>
          <p:cNvSpPr/>
          <p:nvPr/>
        </p:nvSpPr>
        <p:spPr bwMode="auto">
          <a:xfrm>
            <a:off x="1219200" y="7543800"/>
            <a:ext cx="30503813" cy="103666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lang="en-US" sz="5400" dirty="0">
                <a:solidFill>
                  <a:schemeClr val="tx1"/>
                </a:solidFill>
                <a:latin typeface="Arial" panose="020B0604020202020204" pitchFamily="34" charset="0"/>
              </a:rPr>
              <a:t>1. Introduction</a:t>
            </a:r>
            <a:endParaRPr kumimoji="0" lang="en-US" sz="5400" b="0" i="0" u="none" strike="noStrike" cap="none" normalizeH="0" baseline="0" dirty="0">
              <a:ln>
                <a:noFill/>
              </a:ln>
              <a:solidFill>
                <a:schemeClr val="tx1"/>
              </a:solidFill>
              <a:effectLst/>
              <a:latin typeface="Arial" panose="020B0604020202020204" pitchFamily="34" charset="0"/>
            </a:endParaRPr>
          </a:p>
        </p:txBody>
      </p:sp>
      <p:sp>
        <p:nvSpPr>
          <p:cNvPr id="7" name="Rectángulo 6"/>
          <p:cNvSpPr/>
          <p:nvPr/>
        </p:nvSpPr>
        <p:spPr bwMode="auto">
          <a:xfrm>
            <a:off x="1219200" y="12755336"/>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kumimoji="0" lang="es-MX" sz="5400" b="0" i="0" u="none" strike="noStrike" cap="none" normalizeH="0" baseline="0" dirty="0">
                <a:ln>
                  <a:noFill/>
                </a:ln>
                <a:solidFill>
                  <a:schemeClr val="tx1"/>
                </a:solidFill>
                <a:effectLst/>
                <a:latin typeface="Arial" panose="020B0604020202020204" pitchFamily="34" charset="0"/>
              </a:rPr>
              <a:t>2. </a:t>
            </a:r>
            <a:r>
              <a:rPr lang="en-US" sz="5400" dirty="0">
                <a:solidFill>
                  <a:schemeClr val="tx1"/>
                </a:solidFill>
                <a:latin typeface="Arial" panose="020B0604020202020204" pitchFamily="34" charset="0"/>
              </a:rPr>
              <a:t>O</a:t>
            </a:r>
            <a:r>
              <a:rPr kumimoji="0" lang="en-US" sz="5400" b="0" i="0" u="none" strike="noStrike" cap="none" normalizeH="0" baseline="0" dirty="0">
                <a:ln>
                  <a:noFill/>
                </a:ln>
                <a:solidFill>
                  <a:schemeClr val="tx1"/>
                </a:solidFill>
                <a:effectLst/>
                <a:latin typeface="Arial" panose="020B0604020202020204" pitchFamily="34" charset="0"/>
              </a:rPr>
              <a:t>bjectives</a:t>
            </a:r>
          </a:p>
        </p:txBody>
      </p:sp>
      <p:cxnSp>
        <p:nvCxnSpPr>
          <p:cNvPr id="4" name="Conector recto 3"/>
          <p:cNvCxnSpPr>
            <a:cxnSpLocks/>
          </p:cNvCxnSpPr>
          <p:nvPr/>
        </p:nvCxnSpPr>
        <p:spPr bwMode="auto">
          <a:xfrm>
            <a:off x="11229475" y="12755336"/>
            <a:ext cx="0" cy="29916664"/>
          </a:xfrm>
          <a:prstGeom prst="line">
            <a:avLst/>
          </a:prstGeom>
          <a:ln>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accent2"/>
          </a:lnRef>
          <a:fillRef idx="0">
            <a:schemeClr val="accent2"/>
          </a:fillRef>
          <a:effectRef idx="2">
            <a:schemeClr val="accent2"/>
          </a:effectRef>
          <a:fontRef idx="minor">
            <a:schemeClr val="tx1"/>
          </a:fontRef>
        </p:style>
      </p:cxnSp>
      <p:sp>
        <p:nvSpPr>
          <p:cNvPr id="15" name="Text Box 15"/>
          <p:cNvSpPr txBox="1">
            <a:spLocks noChangeArrowheads="1"/>
          </p:cNvSpPr>
          <p:nvPr/>
        </p:nvSpPr>
        <p:spPr bwMode="auto">
          <a:xfrm>
            <a:off x="1219200" y="8727281"/>
            <a:ext cx="3050306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30000"/>
              </a:lnSpc>
              <a:spcBef>
                <a:spcPct val="0"/>
              </a:spcBef>
              <a:buNone/>
            </a:pPr>
            <a:r>
              <a:rPr lang="en-US" sz="3600" dirty="0">
                <a:solidFill>
                  <a:srgbClr val="000000"/>
                </a:solidFill>
              </a:rPr>
              <a:t>The complexity of  Artificial Intelligence (AI) present a bottleneck in computational processing, and often limits the actual implementation in hardware. As a result, fitting an AI algorithm often requires a huge amount of hardware resources or approximations methods, so a tradeoff between accuracy and devices’ cost appear. The solar Photovoltaic (PV) energy sector is a clear example where the development of low cost, reliable and energy efficient systems is needed in order to continue its growth. In that regard, this work presents an implementation of the </a:t>
            </a:r>
            <a:r>
              <a:rPr lang="en-US" sz="3600" dirty="0"/>
              <a:t>PLMI [1] technique </a:t>
            </a:r>
            <a:r>
              <a:rPr lang="en-US" sz="3600" dirty="0">
                <a:solidFill>
                  <a:srgbClr val="000000"/>
                </a:solidFill>
              </a:rPr>
              <a:t>in order to run a neural model of a PV panel on a low-cost microcontroller, boosting the execution time without compromising the accuracy of the system.</a:t>
            </a:r>
          </a:p>
        </p:txBody>
      </p:sp>
      <p:sp>
        <p:nvSpPr>
          <p:cNvPr id="16" name="Text Box 15"/>
          <p:cNvSpPr txBox="1">
            <a:spLocks noChangeArrowheads="1"/>
          </p:cNvSpPr>
          <p:nvPr/>
        </p:nvSpPr>
        <p:spPr bwMode="auto">
          <a:xfrm>
            <a:off x="1207166" y="13937260"/>
            <a:ext cx="9765634" cy="9379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marL="571500" indent="-571500" algn="just" eaLnBrk="1" hangingPunct="1">
              <a:lnSpc>
                <a:spcPct val="130000"/>
              </a:lnSpc>
              <a:spcBef>
                <a:spcPct val="0"/>
              </a:spcBef>
            </a:pPr>
            <a:r>
              <a:rPr lang="en-US" altLang="es-MX" sz="3600" dirty="0"/>
              <a:t>To implement a PV neural model in an 8-bit low-cost microcontroller using the PLMI method, in order to confirm PLMI viability in terms of processing time and memory usage. Additionally, precision loss is to be tested against the original AI model based on their mean square error (MSE).</a:t>
            </a:r>
          </a:p>
          <a:p>
            <a:pPr marL="571500" indent="-571500" algn="just" eaLnBrk="1" hangingPunct="1">
              <a:lnSpc>
                <a:spcPct val="130000"/>
              </a:lnSpc>
              <a:spcBef>
                <a:spcPct val="0"/>
              </a:spcBef>
            </a:pPr>
            <a:r>
              <a:rPr lang="en-US" altLang="es-MX" sz="3600" dirty="0"/>
              <a:t>Graphically represent and quantify the number and distribution of PLMI bars.</a:t>
            </a:r>
          </a:p>
          <a:p>
            <a:pPr marL="571500" indent="-571500" algn="just" eaLnBrk="1" hangingPunct="1">
              <a:lnSpc>
                <a:spcPct val="130000"/>
              </a:lnSpc>
              <a:spcBef>
                <a:spcPct val="0"/>
              </a:spcBef>
            </a:pPr>
            <a:r>
              <a:rPr lang="en-US" altLang="es-MX" sz="3600" dirty="0"/>
              <a:t>To quantify the four possible meshing techniques in terms of execution time, memory usage, and approximation error.</a:t>
            </a:r>
          </a:p>
          <a:p>
            <a:pPr marL="571500" indent="-571500" algn="just" eaLnBrk="1" hangingPunct="1">
              <a:lnSpc>
                <a:spcPct val="130000"/>
              </a:lnSpc>
              <a:spcBef>
                <a:spcPct val="0"/>
              </a:spcBef>
            </a:pPr>
            <a:r>
              <a:rPr lang="en-US" altLang="es-MX" sz="3600" dirty="0"/>
              <a:t>Develop a C generic library to run PLMI.</a:t>
            </a:r>
          </a:p>
        </p:txBody>
      </p:sp>
      <p:sp>
        <p:nvSpPr>
          <p:cNvPr id="17" name="Text Box 15"/>
          <p:cNvSpPr txBox="1">
            <a:spLocks noChangeArrowheads="1"/>
          </p:cNvSpPr>
          <p:nvPr/>
        </p:nvSpPr>
        <p:spPr bwMode="auto">
          <a:xfrm>
            <a:off x="1207166" y="24598491"/>
            <a:ext cx="9765634" cy="657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30000"/>
              </a:lnSpc>
              <a:spcBef>
                <a:spcPct val="0"/>
              </a:spcBef>
              <a:buNone/>
            </a:pPr>
            <a:r>
              <a:rPr lang="en-US" sz="3600" dirty="0">
                <a:solidFill>
                  <a:srgbClr val="000000"/>
                </a:solidFill>
                <a:latin typeface="+mn-lt"/>
                <a:cs typeface="Open Sans"/>
                <a:sym typeface="Open Sans"/>
              </a:rPr>
              <a:t>Based on a black-box model that represents any system whose input-output relation can be modeled with a static n-dimensional linear hypersurface. There are two main stages:</a:t>
            </a:r>
          </a:p>
          <a:p>
            <a:pPr marL="742950" indent="-742950" algn="just" eaLnBrk="1" hangingPunct="1">
              <a:lnSpc>
                <a:spcPct val="130000"/>
              </a:lnSpc>
              <a:spcBef>
                <a:spcPct val="0"/>
              </a:spcBef>
              <a:buAutoNum type="arabicPeriod"/>
            </a:pPr>
            <a:r>
              <a:rPr lang="es" sz="3600" u="sng" dirty="0">
                <a:solidFill>
                  <a:srgbClr val="000000"/>
                </a:solidFill>
                <a:latin typeface="Open Sans"/>
                <a:ea typeface="Open Sans"/>
                <a:cs typeface="Open Sans"/>
                <a:sym typeface="Open Sans"/>
              </a:rPr>
              <a:t>Optimized approximatio</a:t>
            </a:r>
            <a:r>
              <a:rPr lang="en-US" sz="3600" u="sng" dirty="0">
                <a:solidFill>
                  <a:srgbClr val="000000"/>
                </a:solidFill>
                <a:latin typeface="Open Sans"/>
                <a:ea typeface="Open Sans"/>
                <a:cs typeface="Open Sans"/>
                <a:sym typeface="Open Sans"/>
              </a:rPr>
              <a:t>n using a Genetic Algorithm (GA)</a:t>
            </a:r>
            <a:r>
              <a:rPr lang="es" sz="3600" u="sng" dirty="0">
                <a:solidFill>
                  <a:srgbClr val="000000"/>
                </a:solidFill>
                <a:latin typeface="Open Sans"/>
                <a:ea typeface="Open Sans"/>
                <a:cs typeface="Open Sans"/>
                <a:sym typeface="Open Sans"/>
              </a:rPr>
              <a:t>: </a:t>
            </a:r>
            <a:r>
              <a:rPr lang="en-US" sz="3600" dirty="0">
                <a:solidFill>
                  <a:srgbClr val="000000"/>
                </a:solidFill>
                <a:latin typeface="Open Sans"/>
                <a:ea typeface="Open Sans"/>
                <a:cs typeface="Open Sans"/>
                <a:sym typeface="Open Sans"/>
              </a:rPr>
              <a:t>The optimal quantity and distribution of the grid-lines is determined by a GA according to the specific characteristics of the </a:t>
            </a:r>
            <a:r>
              <a:rPr lang="es" sz="3600" dirty="0">
                <a:solidFill>
                  <a:srgbClr val="000000"/>
                </a:solidFill>
                <a:latin typeface="Open Sans"/>
                <a:ea typeface="Open Sans"/>
                <a:cs typeface="Open Sans"/>
                <a:sym typeface="Open Sans"/>
              </a:rPr>
              <a:t>hypersurfaces (</a:t>
            </a:r>
            <a:r>
              <a:rPr lang="en-US" sz="3600" dirty="0">
                <a:solidFill>
                  <a:srgbClr val="000000"/>
                </a:solidFill>
                <a:latin typeface="Open Sans"/>
                <a:ea typeface="Open Sans"/>
                <a:cs typeface="Open Sans"/>
                <a:sym typeface="Open Sans"/>
              </a:rPr>
              <a:t>HS).</a:t>
            </a:r>
          </a:p>
        </p:txBody>
      </p:sp>
      <p:sp>
        <p:nvSpPr>
          <p:cNvPr id="30" name="Rectángulo 29"/>
          <p:cNvSpPr/>
          <p:nvPr/>
        </p:nvSpPr>
        <p:spPr bwMode="auto">
          <a:xfrm>
            <a:off x="1219200" y="23521372"/>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lang="es-MX" sz="5400" dirty="0">
                <a:solidFill>
                  <a:schemeClr val="tx1"/>
                </a:solidFill>
                <a:latin typeface="Arial" panose="020B0604020202020204" pitchFamily="34" charset="0"/>
              </a:rPr>
              <a:t>3. </a:t>
            </a:r>
            <a:r>
              <a:rPr lang="en-US" sz="5400" dirty="0">
                <a:solidFill>
                  <a:schemeClr val="tx1"/>
                </a:solidFill>
                <a:latin typeface="Arial" panose="020B0604020202020204" pitchFamily="34" charset="0"/>
              </a:rPr>
              <a:t>Methodology</a:t>
            </a:r>
            <a:endParaRPr kumimoji="0" lang="en-US" sz="5400" b="0" i="0" u="none" strike="noStrike" cap="none" normalizeH="0" baseline="0" dirty="0">
              <a:ln>
                <a:noFill/>
              </a:ln>
              <a:solidFill>
                <a:schemeClr val="tx1"/>
              </a:solidFill>
              <a:effectLst/>
              <a:latin typeface="Arial" panose="020B0604020202020204" pitchFamily="34" charset="0"/>
            </a:endParaRPr>
          </a:p>
        </p:txBody>
      </p:sp>
      <p:sp>
        <p:nvSpPr>
          <p:cNvPr id="35" name="Text Box 15"/>
          <p:cNvSpPr txBox="1">
            <a:spLocks noChangeArrowheads="1"/>
          </p:cNvSpPr>
          <p:nvPr/>
        </p:nvSpPr>
        <p:spPr bwMode="auto">
          <a:xfrm>
            <a:off x="1447800" y="38404800"/>
            <a:ext cx="92760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None/>
            </a:pPr>
            <a:r>
              <a:rPr lang="es" sz="2400" dirty="0">
                <a:solidFill>
                  <a:srgbClr val="000000"/>
                </a:solidFill>
                <a:latin typeface="Open Sans"/>
                <a:ea typeface="Open Sans"/>
                <a:cs typeface="Open Sans"/>
                <a:sym typeface="Open Sans"/>
              </a:rPr>
              <a:t>Figure 1: </a:t>
            </a:r>
            <a:r>
              <a:rPr lang="en-US" sz="2400" dirty="0">
                <a:solidFill>
                  <a:srgbClr val="000000"/>
                </a:solidFill>
                <a:latin typeface="Open Sans"/>
                <a:ea typeface="Open Sans"/>
                <a:cs typeface="Open Sans"/>
                <a:sym typeface="Open Sans"/>
              </a:rPr>
              <a:t>a) Even mesh, b) optimized mesh.</a:t>
            </a:r>
            <a:r>
              <a:rPr lang="es" sz="2400" dirty="0">
                <a:solidFill>
                  <a:srgbClr val="000000"/>
                </a:solidFill>
                <a:latin typeface="Open Sans"/>
                <a:ea typeface="Open Sans"/>
                <a:cs typeface="Open Sans"/>
                <a:sym typeface="Open Sans"/>
              </a:rPr>
              <a:t> </a:t>
            </a:r>
          </a:p>
        </p:txBody>
      </p:sp>
      <p:pic>
        <p:nvPicPr>
          <p:cNvPr id="33" name="Imagen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0" y="31278016"/>
            <a:ext cx="9459167" cy="7050584"/>
          </a:xfrm>
          <a:prstGeom prst="rect">
            <a:avLst/>
          </a:prstGeom>
        </p:spPr>
      </p:pic>
      <p:sp>
        <p:nvSpPr>
          <p:cNvPr id="42" name="Rectángulo 41"/>
          <p:cNvSpPr/>
          <p:nvPr/>
        </p:nvSpPr>
        <p:spPr bwMode="auto">
          <a:xfrm>
            <a:off x="11581112" y="12755336"/>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lang="es-MX" sz="5400" dirty="0">
                <a:solidFill>
                  <a:schemeClr val="tx1"/>
                </a:solidFill>
                <a:latin typeface="Arial" panose="020B0604020202020204" pitchFamily="34" charset="0"/>
              </a:rPr>
              <a:t> 4. </a:t>
            </a:r>
            <a:r>
              <a:rPr lang="en-US" sz="5400" dirty="0">
                <a:solidFill>
                  <a:schemeClr val="tx1"/>
                </a:solidFill>
                <a:latin typeface="Arial" panose="020B0604020202020204" pitchFamily="34" charset="0"/>
              </a:rPr>
              <a:t>Implementation</a:t>
            </a:r>
            <a:endParaRPr kumimoji="0" lang="en-US" sz="5400" b="0" i="0" u="none" strike="noStrike" cap="none" normalizeH="0" baseline="0" dirty="0">
              <a:ln>
                <a:noFill/>
              </a:ln>
              <a:solidFill>
                <a:schemeClr val="tx1"/>
              </a:solidFill>
              <a:effectLst/>
              <a:latin typeface="Arial" panose="020B0604020202020204" pitchFamily="34" charset="0"/>
            </a:endParaRPr>
          </a:p>
        </p:txBody>
      </p:sp>
      <p:pic>
        <p:nvPicPr>
          <p:cNvPr id="38" name="Imagen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35158" y="16104660"/>
            <a:ext cx="10305642" cy="5226147"/>
          </a:xfrm>
          <a:prstGeom prst="rect">
            <a:avLst/>
          </a:prstGeom>
        </p:spPr>
      </p:pic>
      <p:sp>
        <p:nvSpPr>
          <p:cNvPr id="26" name="Rectángulo 25"/>
          <p:cNvSpPr/>
          <p:nvPr/>
        </p:nvSpPr>
        <p:spPr bwMode="auto">
          <a:xfrm>
            <a:off x="22009766" y="12824911"/>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lang="es-MX" sz="5400" dirty="0">
                <a:solidFill>
                  <a:schemeClr val="tx1"/>
                </a:solidFill>
                <a:latin typeface="Arial" panose="020B0604020202020204" pitchFamily="34" charset="0"/>
              </a:rPr>
              <a:t>5. </a:t>
            </a:r>
            <a:r>
              <a:rPr lang="en-US" sz="5400" dirty="0">
                <a:solidFill>
                  <a:schemeClr val="tx1"/>
                </a:solidFill>
                <a:latin typeface="Arial" panose="020B0604020202020204" pitchFamily="34" charset="0"/>
              </a:rPr>
              <a:t>Results</a:t>
            </a:r>
            <a:endParaRPr kumimoji="0" lang="en-US" sz="5400" b="0" i="0" u="none" strike="noStrike" cap="none" normalizeH="0" baseline="0" dirty="0">
              <a:ln>
                <a:noFill/>
              </a:ln>
              <a:solidFill>
                <a:schemeClr val="tx1"/>
              </a:solidFill>
              <a:effectLst/>
              <a:latin typeface="Arial" panose="020B0604020202020204" pitchFamily="34" charset="0"/>
            </a:endParaRPr>
          </a:p>
        </p:txBody>
      </p:sp>
      <p:sp>
        <p:nvSpPr>
          <p:cNvPr id="27" name="Text Box 15"/>
          <p:cNvSpPr txBox="1">
            <a:spLocks noChangeArrowheads="1"/>
          </p:cNvSpPr>
          <p:nvPr/>
        </p:nvSpPr>
        <p:spPr bwMode="auto">
          <a:xfrm>
            <a:off x="1207166" y="39014400"/>
            <a:ext cx="9765634"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marL="742950" indent="-742950" algn="just" eaLnBrk="1" hangingPunct="1">
              <a:lnSpc>
                <a:spcPct val="130000"/>
              </a:lnSpc>
              <a:spcBef>
                <a:spcPct val="0"/>
              </a:spcBef>
              <a:buAutoNum type="arabicPeriod" startAt="2"/>
            </a:pPr>
            <a:r>
              <a:rPr lang="es" sz="3600" u="sng" dirty="0">
                <a:solidFill>
                  <a:srgbClr val="000000"/>
                </a:solidFill>
                <a:latin typeface="+mn-lt"/>
                <a:cs typeface="Open Sans"/>
                <a:sym typeface="Open Sans"/>
              </a:rPr>
              <a:t>Parallel Linear Mesh Interpolation (PLMI): </a:t>
            </a:r>
            <a:r>
              <a:rPr lang="en-US" sz="3600" dirty="0">
                <a:solidFill>
                  <a:srgbClr val="000000"/>
                </a:solidFill>
                <a:latin typeface="+mn-lt"/>
                <a:cs typeface="Open Sans"/>
                <a:sym typeface="Open Sans"/>
              </a:rPr>
              <a:t>This method approximates the values that were not sampled (out of the grid joints) by comparing the point of interest with its surrounding grid-lines and neighbors.</a:t>
            </a:r>
            <a:endParaRPr lang="es" sz="3600" dirty="0">
              <a:solidFill>
                <a:srgbClr val="000000"/>
              </a:solidFill>
              <a:latin typeface="+mn-lt"/>
              <a:cs typeface="Open Sans"/>
              <a:sym typeface="Open Sans"/>
            </a:endParaRPr>
          </a:p>
        </p:txBody>
      </p:sp>
      <p:cxnSp>
        <p:nvCxnSpPr>
          <p:cNvPr id="29" name="Conector recto 28"/>
          <p:cNvCxnSpPr>
            <a:cxnSpLocks/>
          </p:cNvCxnSpPr>
          <p:nvPr/>
        </p:nvCxnSpPr>
        <p:spPr bwMode="auto">
          <a:xfrm>
            <a:off x="21717000" y="12755336"/>
            <a:ext cx="0" cy="29916664"/>
          </a:xfrm>
          <a:prstGeom prst="line">
            <a:avLst/>
          </a:prstGeom>
          <a:ln>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accent2"/>
          </a:lnRef>
          <a:fillRef idx="0">
            <a:schemeClr val="accent2"/>
          </a:fillRef>
          <a:effectRef idx="2">
            <a:schemeClr val="accent2"/>
          </a:effectRef>
          <a:fontRef idx="minor">
            <a:schemeClr val="tx1"/>
          </a:fontRef>
        </p:style>
      </p:cxnSp>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34799" y="24472407"/>
            <a:ext cx="9592479" cy="4985757"/>
          </a:xfrm>
          <a:prstGeom prst="rect">
            <a:avLst/>
          </a:prstGeom>
        </p:spPr>
      </p:pic>
      <p:sp>
        <p:nvSpPr>
          <p:cNvPr id="31" name="Text Box 15"/>
          <p:cNvSpPr txBox="1">
            <a:spLocks noChangeArrowheads="1"/>
          </p:cNvSpPr>
          <p:nvPr/>
        </p:nvSpPr>
        <p:spPr bwMode="auto">
          <a:xfrm>
            <a:off x="11588416" y="13792200"/>
            <a:ext cx="9758329" cy="208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20000"/>
              </a:lnSpc>
              <a:spcBef>
                <a:spcPct val="0"/>
              </a:spcBef>
              <a:buNone/>
            </a:pPr>
            <a:r>
              <a:rPr lang="en-US" sz="3600" dirty="0">
                <a:solidFill>
                  <a:srgbClr val="000000"/>
                </a:solidFill>
                <a:latin typeface="+mn-lt"/>
                <a:ea typeface="Open Sans"/>
                <a:cs typeface="Open Sans"/>
                <a:sym typeface="Open Sans"/>
              </a:rPr>
              <a:t>The neural model of a PV cell was obtained and approximated in order to be implemented in a 8-bit low-cost microcontroller. </a:t>
            </a:r>
          </a:p>
        </p:txBody>
      </p:sp>
      <p:sp>
        <p:nvSpPr>
          <p:cNvPr id="32" name="Text Box 15"/>
          <p:cNvSpPr txBox="1">
            <a:spLocks noChangeArrowheads="1"/>
          </p:cNvSpPr>
          <p:nvPr/>
        </p:nvSpPr>
        <p:spPr bwMode="auto">
          <a:xfrm>
            <a:off x="11353800" y="21495603"/>
            <a:ext cx="1000425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None/>
            </a:pPr>
            <a:r>
              <a:rPr lang="es" sz="2400" dirty="0">
                <a:solidFill>
                  <a:srgbClr val="000000"/>
                </a:solidFill>
                <a:latin typeface="Open Sans"/>
                <a:ea typeface="Open Sans"/>
                <a:cs typeface="Open Sans"/>
                <a:sym typeface="Open Sans"/>
              </a:rPr>
              <a:t>Figure 2: </a:t>
            </a:r>
            <a:r>
              <a:rPr lang="en-US" sz="2400" dirty="0">
                <a:solidFill>
                  <a:srgbClr val="000000"/>
                </a:solidFill>
                <a:latin typeface="Open Sans"/>
                <a:ea typeface="Open Sans"/>
                <a:cs typeface="Open Sans"/>
                <a:sym typeface="Open Sans"/>
              </a:rPr>
              <a:t>Schematic diagram of the approximation process of  a PV module</a:t>
            </a:r>
            <a:r>
              <a:rPr lang="es" sz="2400" dirty="0">
                <a:solidFill>
                  <a:srgbClr val="000000"/>
                </a:solidFill>
                <a:latin typeface="Open Sans"/>
                <a:ea typeface="Open Sans"/>
                <a:cs typeface="Open Sans"/>
                <a:sym typeface="Open Sans"/>
              </a:rPr>
              <a:t>.</a:t>
            </a:r>
          </a:p>
        </p:txBody>
      </p:sp>
      <p:sp>
        <p:nvSpPr>
          <p:cNvPr id="37" name="Text Box 15"/>
          <p:cNvSpPr txBox="1">
            <a:spLocks noChangeArrowheads="1"/>
          </p:cNvSpPr>
          <p:nvPr/>
        </p:nvSpPr>
        <p:spPr bwMode="auto">
          <a:xfrm>
            <a:off x="11591565" y="22282181"/>
            <a:ext cx="9758329" cy="202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20000"/>
              </a:lnSpc>
              <a:spcBef>
                <a:spcPct val="0"/>
              </a:spcBef>
              <a:buNone/>
            </a:pPr>
            <a:r>
              <a:rPr lang="en-US" sz="3600" dirty="0">
                <a:solidFill>
                  <a:srgbClr val="000000"/>
                </a:solidFill>
                <a:latin typeface="+mn-lt"/>
                <a:ea typeface="Open Sans"/>
                <a:cs typeface="Open Sans"/>
                <a:sym typeface="Open Sans"/>
              </a:rPr>
              <a:t>The PLMI technique was implemented in a sequential structure since it is targeted to a conventional hardware device.</a:t>
            </a:r>
          </a:p>
        </p:txBody>
      </p:sp>
      <p:sp>
        <p:nvSpPr>
          <p:cNvPr id="39" name="Text Box 15"/>
          <p:cNvSpPr txBox="1">
            <a:spLocks noChangeArrowheads="1"/>
          </p:cNvSpPr>
          <p:nvPr/>
        </p:nvSpPr>
        <p:spPr bwMode="auto">
          <a:xfrm>
            <a:off x="11602788" y="29445093"/>
            <a:ext cx="92760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None/>
            </a:pPr>
            <a:r>
              <a:rPr lang="es" sz="2400" dirty="0">
                <a:solidFill>
                  <a:srgbClr val="000000"/>
                </a:solidFill>
                <a:latin typeface="Open Sans"/>
                <a:ea typeface="Open Sans"/>
                <a:cs typeface="Open Sans"/>
                <a:sym typeface="Open Sans"/>
              </a:rPr>
              <a:t>Figure 3: </a:t>
            </a:r>
            <a:r>
              <a:rPr lang="en-US" sz="2400" dirty="0">
                <a:solidFill>
                  <a:srgbClr val="000000"/>
                </a:solidFill>
                <a:latin typeface="Open Sans"/>
                <a:ea typeface="Open Sans"/>
                <a:cs typeface="Open Sans"/>
                <a:sym typeface="Open Sans"/>
              </a:rPr>
              <a:t>Block diagram of the PLMI technique.</a:t>
            </a:r>
            <a:r>
              <a:rPr lang="es" sz="2400" dirty="0">
                <a:solidFill>
                  <a:srgbClr val="000000"/>
                </a:solidFill>
                <a:latin typeface="Open Sans"/>
                <a:ea typeface="Open Sans"/>
                <a:cs typeface="Open Sans"/>
                <a:sym typeface="Open Sans"/>
              </a:rPr>
              <a:t> </a:t>
            </a:r>
          </a:p>
        </p:txBody>
      </p:sp>
      <p:sp>
        <p:nvSpPr>
          <p:cNvPr id="40" name="Text Box 15"/>
          <p:cNvSpPr txBox="1">
            <a:spLocks noChangeArrowheads="1"/>
          </p:cNvSpPr>
          <p:nvPr/>
        </p:nvSpPr>
        <p:spPr bwMode="auto">
          <a:xfrm>
            <a:off x="11626604" y="30022800"/>
            <a:ext cx="9845754" cy="657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30000"/>
              </a:lnSpc>
              <a:spcBef>
                <a:spcPct val="0"/>
              </a:spcBef>
              <a:buNone/>
            </a:pPr>
            <a:r>
              <a:rPr lang="en-US" sz="3600" dirty="0">
                <a:solidFill>
                  <a:srgbClr val="000000"/>
                </a:solidFill>
                <a:latin typeface="+mn-lt"/>
                <a:ea typeface="Open Sans"/>
                <a:cs typeface="Open Sans"/>
                <a:sym typeface="Open Sans"/>
              </a:rPr>
              <a:t>A comparison was done in terms of memory use, processing time, and MSE between the Neural Network (NN), even, and optimized HS using the </a:t>
            </a:r>
            <a:r>
              <a:rPr lang="en-US" sz="3600" dirty="0" err="1">
                <a:solidFill>
                  <a:srgbClr val="000000"/>
                </a:solidFill>
                <a:latin typeface="+mn-lt"/>
                <a:ea typeface="Open Sans"/>
                <a:cs typeface="Open Sans"/>
                <a:sym typeface="Open Sans"/>
              </a:rPr>
              <a:t>Matlab</a:t>
            </a:r>
            <a:r>
              <a:rPr lang="en-US" sz="3600" dirty="0">
                <a:solidFill>
                  <a:srgbClr val="000000"/>
                </a:solidFill>
                <a:latin typeface="+mn-lt"/>
                <a:ea typeface="Open Sans"/>
                <a:cs typeface="Open Sans"/>
                <a:sym typeface="Open Sans"/>
              </a:rPr>
              <a:t>/Simulink platform. </a:t>
            </a:r>
          </a:p>
          <a:p>
            <a:pPr algn="just" eaLnBrk="1" hangingPunct="1">
              <a:lnSpc>
                <a:spcPct val="130000"/>
              </a:lnSpc>
              <a:spcBef>
                <a:spcPct val="0"/>
              </a:spcBef>
              <a:buNone/>
            </a:pPr>
            <a:r>
              <a:rPr lang="en-US" sz="3600" dirty="0">
                <a:solidFill>
                  <a:srgbClr val="000000"/>
                </a:solidFill>
                <a:latin typeface="+mn-lt"/>
                <a:ea typeface="Open Sans"/>
                <a:cs typeface="Open Sans"/>
                <a:sym typeface="Open Sans"/>
              </a:rPr>
              <a:t>     </a:t>
            </a:r>
            <a:r>
              <a:rPr lang="en-US" sz="3600" dirty="0">
                <a:solidFill>
                  <a:srgbClr val="000000"/>
                </a:solidFill>
                <a:ea typeface="Open Sans"/>
                <a:cs typeface="Open Sans"/>
                <a:sym typeface="Open Sans"/>
              </a:rPr>
              <a:t>Target hardware device is an 8-bit low cost microcontroller. Four scenarios were tested, varying the numeric representation of the stored data and the approximation type. </a:t>
            </a:r>
          </a:p>
          <a:p>
            <a:pPr algn="just" eaLnBrk="1" hangingPunct="1">
              <a:lnSpc>
                <a:spcPct val="130000"/>
              </a:lnSpc>
              <a:spcBef>
                <a:spcPct val="0"/>
              </a:spcBef>
              <a:buNone/>
            </a:pPr>
            <a:r>
              <a:rPr lang="en-US" sz="3600" dirty="0">
                <a:solidFill>
                  <a:srgbClr val="000000"/>
                </a:solidFill>
                <a:latin typeface="+mn-lt"/>
                <a:ea typeface="Open Sans"/>
                <a:cs typeface="Open Sans"/>
                <a:sym typeface="Open Sans"/>
              </a:rPr>
              <a:t>  </a:t>
            </a:r>
          </a:p>
        </p:txBody>
      </p:sp>
      <p:sp>
        <p:nvSpPr>
          <p:cNvPr id="43" name="Text Box 15"/>
          <p:cNvSpPr txBox="1">
            <a:spLocks noChangeArrowheads="1"/>
          </p:cNvSpPr>
          <p:nvPr/>
        </p:nvSpPr>
        <p:spPr bwMode="auto">
          <a:xfrm>
            <a:off x="12136188" y="42362735"/>
            <a:ext cx="927601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None/>
            </a:pPr>
            <a:r>
              <a:rPr lang="es" sz="2400" dirty="0">
                <a:solidFill>
                  <a:srgbClr val="000000"/>
                </a:solidFill>
                <a:latin typeface="Open Sans"/>
                <a:ea typeface="Open Sans"/>
                <a:cs typeface="Open Sans"/>
                <a:sym typeface="Open Sans"/>
              </a:rPr>
              <a:t>Figure 4: </a:t>
            </a:r>
            <a:r>
              <a:rPr lang="en-US" sz="2400" dirty="0">
                <a:solidFill>
                  <a:srgbClr val="000000"/>
                </a:solidFill>
                <a:latin typeface="Open Sans"/>
                <a:ea typeface="Open Sans"/>
                <a:cs typeface="Open Sans"/>
                <a:sym typeface="Open Sans"/>
              </a:rPr>
              <a:t>Block diagram of the hardware implementation.</a:t>
            </a:r>
            <a:endParaRPr lang="es" sz="2400" dirty="0">
              <a:solidFill>
                <a:srgbClr val="000000"/>
              </a:solidFill>
              <a:latin typeface="Open Sans"/>
              <a:ea typeface="Open Sans"/>
              <a:cs typeface="Open Sans"/>
              <a:sym typeface="Open Sans"/>
            </a:endParaRPr>
          </a:p>
        </p:txBody>
      </p:sp>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29755" y="36144766"/>
            <a:ext cx="9682445" cy="6070034"/>
          </a:xfrm>
          <a:prstGeom prst="rect">
            <a:avLst/>
          </a:prstGeom>
        </p:spPr>
      </p:pic>
      <p:pic>
        <p:nvPicPr>
          <p:cNvPr id="47" name="Shape 302"/>
          <p:cNvPicPr preferRelativeResize="0"/>
          <p:nvPr/>
        </p:nvPicPr>
        <p:blipFill>
          <a:blip r:embed="rId6">
            <a:alphaModFix/>
          </a:blip>
          <a:stretch>
            <a:fillRect/>
          </a:stretch>
        </p:blipFill>
        <p:spPr>
          <a:xfrm>
            <a:off x="22169790" y="16856608"/>
            <a:ext cx="9393957" cy="1568918"/>
          </a:xfrm>
          <a:prstGeom prst="rect">
            <a:avLst/>
          </a:prstGeom>
          <a:noFill/>
          <a:ln>
            <a:noFill/>
          </a:ln>
        </p:spPr>
      </p:pic>
      <p:pic>
        <p:nvPicPr>
          <p:cNvPr id="48" name="Shape 304"/>
          <p:cNvPicPr preferRelativeResize="0"/>
          <p:nvPr/>
        </p:nvPicPr>
        <p:blipFill>
          <a:blip r:embed="rId7">
            <a:alphaModFix/>
          </a:blip>
          <a:stretch>
            <a:fillRect/>
          </a:stretch>
        </p:blipFill>
        <p:spPr>
          <a:xfrm>
            <a:off x="22098000" y="19775662"/>
            <a:ext cx="9431883" cy="1384975"/>
          </a:xfrm>
          <a:prstGeom prst="rect">
            <a:avLst/>
          </a:prstGeom>
          <a:noFill/>
          <a:ln>
            <a:noFill/>
          </a:ln>
        </p:spPr>
      </p:pic>
      <p:pic>
        <p:nvPicPr>
          <p:cNvPr id="49" name="Shape 322"/>
          <p:cNvPicPr preferRelativeResize="0"/>
          <p:nvPr/>
        </p:nvPicPr>
        <p:blipFill rotWithShape="1">
          <a:blip r:embed="rId8">
            <a:alphaModFix/>
          </a:blip>
          <a:srcRect t="438" r="17870" b="66"/>
          <a:stretch/>
        </p:blipFill>
        <p:spPr>
          <a:xfrm>
            <a:off x="22327630" y="25942902"/>
            <a:ext cx="4494770" cy="2935556"/>
          </a:xfrm>
          <a:prstGeom prst="rect">
            <a:avLst/>
          </a:prstGeom>
          <a:noFill/>
          <a:ln>
            <a:noFill/>
          </a:ln>
        </p:spPr>
      </p:pic>
      <p:pic>
        <p:nvPicPr>
          <p:cNvPr id="50" name="Shape 323"/>
          <p:cNvPicPr preferRelativeResize="0"/>
          <p:nvPr/>
        </p:nvPicPr>
        <p:blipFill rotWithShape="1">
          <a:blip r:embed="rId9">
            <a:alphaModFix/>
          </a:blip>
          <a:srcRect r="18019"/>
          <a:stretch/>
        </p:blipFill>
        <p:spPr>
          <a:xfrm>
            <a:off x="27212121" y="25865390"/>
            <a:ext cx="4279235" cy="3041876"/>
          </a:xfrm>
          <a:prstGeom prst="rect">
            <a:avLst/>
          </a:prstGeom>
          <a:noFill/>
          <a:ln>
            <a:noFill/>
          </a:ln>
        </p:spPr>
      </p:pic>
      <p:sp>
        <p:nvSpPr>
          <p:cNvPr id="51" name="Text Box 15"/>
          <p:cNvSpPr txBox="1">
            <a:spLocks noChangeArrowheads="1"/>
          </p:cNvSpPr>
          <p:nvPr/>
        </p:nvSpPr>
        <p:spPr bwMode="auto">
          <a:xfrm>
            <a:off x="21931707" y="30556200"/>
            <a:ext cx="9691293" cy="6499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marL="571500" indent="-571500" algn="just" eaLnBrk="1" hangingPunct="1">
              <a:lnSpc>
                <a:spcPct val="130000"/>
              </a:lnSpc>
              <a:spcBef>
                <a:spcPct val="0"/>
              </a:spcBef>
              <a:buFont typeface="Wingdings" panose="05000000000000000000" pitchFamily="2" charset="2"/>
              <a:buChar char="§"/>
            </a:pPr>
            <a:r>
              <a:rPr lang="en-US" sz="3600" dirty="0">
                <a:solidFill>
                  <a:srgbClr val="000000"/>
                </a:solidFill>
                <a:ea typeface="Open Sans"/>
                <a:cs typeface="Open Sans"/>
                <a:sym typeface="Open Sans"/>
              </a:rPr>
              <a:t>A neural model of a PV module was successfully implemented in a 8-bit low-cost microcontroller using the PLMI method.</a:t>
            </a:r>
          </a:p>
          <a:p>
            <a:pPr marL="571500" indent="-571500" algn="just" eaLnBrk="1" hangingPunct="1">
              <a:lnSpc>
                <a:spcPct val="130000"/>
              </a:lnSpc>
              <a:spcBef>
                <a:spcPct val="0"/>
              </a:spcBef>
              <a:buFont typeface="Wingdings" panose="05000000000000000000" pitchFamily="2" charset="2"/>
              <a:buChar char="§"/>
            </a:pPr>
            <a:r>
              <a:rPr lang="en-US" sz="3600" dirty="0">
                <a:solidFill>
                  <a:srgbClr val="000000"/>
                </a:solidFill>
                <a:ea typeface="Open Sans"/>
                <a:cs typeface="Open Sans"/>
                <a:sym typeface="Open Sans"/>
              </a:rPr>
              <a:t>A reduction in execution time was achieved, 35 times for an even mesh, and 13 times for an optimized mesh compared with the neural system.</a:t>
            </a:r>
          </a:p>
          <a:p>
            <a:pPr marL="571500" indent="-571500" algn="just" eaLnBrk="1" hangingPunct="1">
              <a:lnSpc>
                <a:spcPct val="130000"/>
              </a:lnSpc>
              <a:spcBef>
                <a:spcPct val="0"/>
              </a:spcBef>
              <a:buFont typeface="Wingdings" panose="05000000000000000000" pitchFamily="2" charset="2"/>
              <a:buChar char="§"/>
            </a:pPr>
            <a:r>
              <a:rPr lang="en-US" sz="3600" dirty="0">
                <a:solidFill>
                  <a:srgbClr val="000000"/>
                </a:solidFill>
                <a:ea typeface="Open Sans"/>
                <a:cs typeface="Open Sans"/>
                <a:sym typeface="Open Sans"/>
              </a:rPr>
              <a:t>A C generic library was implemented for the PLMI method.</a:t>
            </a:r>
          </a:p>
        </p:txBody>
      </p:sp>
      <p:sp>
        <p:nvSpPr>
          <p:cNvPr id="52" name="Rectángulo 51"/>
          <p:cNvSpPr/>
          <p:nvPr/>
        </p:nvSpPr>
        <p:spPr bwMode="auto">
          <a:xfrm>
            <a:off x="22009766" y="29565600"/>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kumimoji="0" lang="es-MX" sz="5400" b="0" i="0" u="none" strike="noStrike" cap="none" normalizeH="0" baseline="0" dirty="0">
                <a:ln>
                  <a:noFill/>
                </a:ln>
                <a:solidFill>
                  <a:schemeClr val="tx1"/>
                </a:solidFill>
                <a:effectLst/>
                <a:latin typeface="Arial" panose="020B0604020202020204" pitchFamily="34" charset="0"/>
              </a:rPr>
              <a:t>6. </a:t>
            </a:r>
            <a:r>
              <a:rPr kumimoji="0" lang="en-US" sz="5400" b="0" i="0" u="none" strike="noStrike" cap="none" normalizeH="0" baseline="0" dirty="0">
                <a:ln>
                  <a:noFill/>
                </a:ln>
                <a:solidFill>
                  <a:schemeClr val="tx1"/>
                </a:solidFill>
                <a:effectLst/>
                <a:latin typeface="Arial" panose="020B0604020202020204" pitchFamily="34" charset="0"/>
              </a:rPr>
              <a:t>Conclusion</a:t>
            </a:r>
          </a:p>
        </p:txBody>
      </p:sp>
      <p:sp>
        <p:nvSpPr>
          <p:cNvPr id="23" name="Rectángulo 22"/>
          <p:cNvSpPr/>
          <p:nvPr/>
        </p:nvSpPr>
        <p:spPr>
          <a:xfrm>
            <a:off x="22459274" y="18519376"/>
            <a:ext cx="8545229" cy="830997"/>
          </a:xfrm>
          <a:prstGeom prst="rect">
            <a:avLst/>
          </a:prstGeom>
        </p:spPr>
        <p:txBody>
          <a:bodyPr wrap="square">
            <a:spAutoFit/>
          </a:bodyPr>
          <a:lstStyle/>
          <a:p>
            <a:pPr algn="ctr"/>
            <a:r>
              <a:rPr lang="en-US" sz="2400" dirty="0"/>
              <a:t>Table 1: Comparison between the theoretical model and the approximated models over 1000 random samples.</a:t>
            </a:r>
          </a:p>
        </p:txBody>
      </p:sp>
      <p:sp>
        <p:nvSpPr>
          <p:cNvPr id="54" name="Rectángulo 53"/>
          <p:cNvSpPr/>
          <p:nvPr/>
        </p:nvSpPr>
        <p:spPr>
          <a:xfrm>
            <a:off x="22546610" y="21255335"/>
            <a:ext cx="8545229" cy="461665"/>
          </a:xfrm>
          <a:prstGeom prst="rect">
            <a:avLst/>
          </a:prstGeom>
        </p:spPr>
        <p:txBody>
          <a:bodyPr wrap="square">
            <a:spAutoFit/>
          </a:bodyPr>
          <a:lstStyle/>
          <a:p>
            <a:pPr algn="ctr"/>
            <a:r>
              <a:rPr lang="en-US" sz="2400" dirty="0"/>
              <a:t>Table 2: Averaged execution time of the three test devices.</a:t>
            </a:r>
          </a:p>
        </p:txBody>
      </p:sp>
      <p:sp>
        <p:nvSpPr>
          <p:cNvPr id="28" name="Rectángulo 27"/>
          <p:cNvSpPr/>
          <p:nvPr/>
        </p:nvSpPr>
        <p:spPr>
          <a:xfrm>
            <a:off x="21983952" y="41986200"/>
            <a:ext cx="9943848" cy="830997"/>
          </a:xfrm>
          <a:prstGeom prst="rect">
            <a:avLst/>
          </a:prstGeom>
        </p:spPr>
        <p:txBody>
          <a:bodyPr wrap="square" anchor="t">
            <a:spAutoFit/>
          </a:bodyPr>
          <a:lstStyle/>
          <a:p>
            <a:r>
              <a:rPr lang="en-US" sz="2400" dirty="0"/>
              <a:t>[1] Research Project from the National Graduate School ITESM, Mexico City Campus</a:t>
            </a:r>
          </a:p>
        </p:txBody>
      </p:sp>
      <p:sp>
        <p:nvSpPr>
          <p:cNvPr id="53" name="Text Box 15"/>
          <p:cNvSpPr txBox="1">
            <a:spLocks noChangeArrowheads="1"/>
          </p:cNvSpPr>
          <p:nvPr/>
        </p:nvSpPr>
        <p:spPr bwMode="auto">
          <a:xfrm>
            <a:off x="21887543" y="13944600"/>
            <a:ext cx="9740186" cy="2973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30000"/>
              </a:lnSpc>
              <a:spcBef>
                <a:spcPct val="0"/>
              </a:spcBef>
              <a:buNone/>
            </a:pPr>
            <a:r>
              <a:rPr lang="en-US" sz="3600" dirty="0">
                <a:solidFill>
                  <a:srgbClr val="000000"/>
                </a:solidFill>
                <a:latin typeface="+mn-lt"/>
                <a:cs typeface="Open Sans"/>
              </a:rPr>
              <a:t>The even approximation, demonstrated to be 13 times faster than the optimized approximation, and 35 times faster that ANN model</a:t>
            </a:r>
            <a:r>
              <a:rPr lang="en-US" sz="3600" dirty="0">
                <a:solidFill>
                  <a:srgbClr val="000000"/>
                </a:solidFill>
                <a:latin typeface="+mn-lt"/>
                <a:cs typeface="Open Sans"/>
                <a:sym typeface="Open Sans"/>
              </a:rPr>
              <a:t>. </a:t>
            </a:r>
          </a:p>
        </p:txBody>
      </p:sp>
      <p:sp>
        <p:nvSpPr>
          <p:cNvPr id="55" name="Text Box 15"/>
          <p:cNvSpPr txBox="1">
            <a:spLocks noChangeArrowheads="1"/>
          </p:cNvSpPr>
          <p:nvPr/>
        </p:nvSpPr>
        <p:spPr bwMode="auto">
          <a:xfrm>
            <a:off x="22053220" y="21966934"/>
            <a:ext cx="960120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a:lnSpc>
                <a:spcPct val="130000"/>
              </a:lnSpc>
              <a:buNone/>
            </a:pPr>
            <a:r>
              <a:rPr lang="en-US" sz="3600" dirty="0">
                <a:solidFill>
                  <a:srgbClr val="000000"/>
                </a:solidFill>
                <a:latin typeface="+mn-lt"/>
                <a:cs typeface="Open Sans"/>
              </a:rPr>
              <a:t>Comparing the scaled and unscaled versions, the even approximation presents an error increment of 15.08% with a execution acceleration of 2.7 times, while the optimized approximation an error increment of 23.25%.</a:t>
            </a:r>
          </a:p>
        </p:txBody>
      </p:sp>
      <p:sp>
        <p:nvSpPr>
          <p:cNvPr id="56" name="Text Box 15"/>
          <p:cNvSpPr txBox="1">
            <a:spLocks noChangeArrowheads="1"/>
          </p:cNvSpPr>
          <p:nvPr/>
        </p:nvSpPr>
        <p:spPr bwMode="auto">
          <a:xfrm>
            <a:off x="21923829" y="28976758"/>
            <a:ext cx="9682129"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ctr" eaLnBrk="1" hangingPunct="1">
              <a:spcBef>
                <a:spcPct val="0"/>
              </a:spcBef>
              <a:buNone/>
            </a:pPr>
            <a:r>
              <a:rPr lang="es" sz="2400" dirty="0">
                <a:solidFill>
                  <a:srgbClr val="000000"/>
                </a:solidFill>
                <a:latin typeface="Open Sans"/>
                <a:ea typeface="Open Sans"/>
                <a:cs typeface="Open Sans"/>
                <a:sym typeface="Open Sans"/>
              </a:rPr>
              <a:t>Figure 5: </a:t>
            </a:r>
            <a:r>
              <a:rPr lang="en-US" sz="2400" dirty="0">
                <a:solidFill>
                  <a:srgbClr val="000000"/>
                </a:solidFill>
                <a:latin typeface="Open Sans"/>
                <a:ea typeface="Open Sans"/>
                <a:cs typeface="Open Sans"/>
                <a:sym typeface="Open Sans"/>
              </a:rPr>
              <a:t>Characteristic curves of the PV module running in the MCU.</a:t>
            </a:r>
            <a:endParaRPr lang="es" sz="2400" dirty="0">
              <a:solidFill>
                <a:srgbClr val="000000"/>
              </a:solidFill>
              <a:latin typeface="Open Sans"/>
              <a:ea typeface="Open Sans"/>
              <a:cs typeface="Open Sans"/>
              <a:sym typeface="Open Sans"/>
            </a:endParaRPr>
          </a:p>
        </p:txBody>
      </p:sp>
      <p:sp>
        <p:nvSpPr>
          <p:cNvPr id="57" name="Rectángulo 56"/>
          <p:cNvSpPr/>
          <p:nvPr/>
        </p:nvSpPr>
        <p:spPr bwMode="auto">
          <a:xfrm>
            <a:off x="21983952" y="37338000"/>
            <a:ext cx="9765634" cy="1015028"/>
          </a:xfrm>
          <a:prstGeom prst="rect">
            <a:avLst/>
          </a:prstGeom>
          <a:ln>
            <a:noFill/>
            <a:headEnd type="none" w="med" len="med"/>
            <a:tailEnd type="none" w="med" len="med"/>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lt1"/>
          </a:lnRef>
          <a:fillRef idx="1">
            <a:schemeClr val="accent1"/>
          </a:fillRef>
          <a:effectRef idx="1">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r>
              <a:rPr lang="es-MX" sz="5400" dirty="0">
                <a:solidFill>
                  <a:schemeClr val="tx1"/>
                </a:solidFill>
                <a:latin typeface="Arial" panose="020B0604020202020204" pitchFamily="34" charset="0"/>
              </a:rPr>
              <a:t>7</a:t>
            </a:r>
            <a:r>
              <a:rPr kumimoji="0" lang="es-MX" sz="5400" b="0" i="0" u="none" strike="noStrike" cap="none" normalizeH="0" baseline="0" dirty="0">
                <a:ln>
                  <a:noFill/>
                </a:ln>
                <a:solidFill>
                  <a:schemeClr val="tx1"/>
                </a:solidFill>
                <a:effectLst/>
                <a:latin typeface="Arial" panose="020B0604020202020204" pitchFamily="34" charset="0"/>
              </a:rPr>
              <a:t>. </a:t>
            </a:r>
            <a:r>
              <a:rPr lang="en-US" sz="5400" dirty="0">
                <a:solidFill>
                  <a:schemeClr val="tx1"/>
                </a:solidFill>
                <a:latin typeface="Arial" panose="020B0604020202020204" pitchFamily="34" charset="0"/>
              </a:rPr>
              <a:t>Future work</a:t>
            </a:r>
            <a:endParaRPr kumimoji="0" lang="en-US" sz="5400" b="0" i="0" u="none" strike="noStrike" cap="none" normalizeH="0" baseline="0" dirty="0">
              <a:ln>
                <a:noFill/>
              </a:ln>
              <a:solidFill>
                <a:schemeClr val="tx1"/>
              </a:solidFill>
              <a:effectLst/>
              <a:latin typeface="Arial" panose="020B0604020202020204" pitchFamily="34" charset="0"/>
            </a:endParaRPr>
          </a:p>
        </p:txBody>
      </p:sp>
      <p:sp>
        <p:nvSpPr>
          <p:cNvPr id="58" name="Text Box 15"/>
          <p:cNvSpPr txBox="1">
            <a:spLocks noChangeArrowheads="1"/>
          </p:cNvSpPr>
          <p:nvPr/>
        </p:nvSpPr>
        <p:spPr bwMode="auto">
          <a:xfrm>
            <a:off x="21894590" y="38481000"/>
            <a:ext cx="9758329" cy="2898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defTabSz="4389438">
              <a:spcBef>
                <a:spcPct val="20000"/>
              </a:spcBef>
              <a:buChar char="•"/>
              <a:defRPr sz="15400">
                <a:solidFill>
                  <a:schemeClr val="tx1"/>
                </a:solidFill>
                <a:latin typeface="Arial" panose="020B0604020202020204" pitchFamily="34" charset="0"/>
              </a:defRPr>
            </a:lvl1pPr>
            <a:lvl2pPr marL="1447800" indent="-342900" defTabSz="4389438">
              <a:spcBef>
                <a:spcPct val="20000"/>
              </a:spcBef>
              <a:buChar char="–"/>
              <a:defRPr sz="13400">
                <a:solidFill>
                  <a:schemeClr val="tx1"/>
                </a:solidFill>
                <a:latin typeface="Arial" panose="020B0604020202020204" pitchFamily="34" charset="0"/>
              </a:defRPr>
            </a:lvl2pPr>
            <a:lvl3pPr marL="1905000" indent="-342900" defTabSz="4389438">
              <a:spcBef>
                <a:spcPct val="20000"/>
              </a:spcBef>
              <a:buChar char="•"/>
              <a:defRPr sz="11500">
                <a:solidFill>
                  <a:schemeClr val="tx1"/>
                </a:solidFill>
                <a:latin typeface="Arial" panose="020B0604020202020204" pitchFamily="34" charset="0"/>
              </a:defRPr>
            </a:lvl3pPr>
            <a:lvl4pPr marL="2362200" indent="-342900" defTabSz="4389438">
              <a:spcBef>
                <a:spcPct val="20000"/>
              </a:spcBef>
              <a:buChar char="–"/>
              <a:defRPr sz="9600">
                <a:solidFill>
                  <a:schemeClr val="tx1"/>
                </a:solidFill>
                <a:latin typeface="Arial" panose="020B0604020202020204" pitchFamily="34" charset="0"/>
              </a:defRPr>
            </a:lvl4pPr>
            <a:lvl5pPr marL="2819400" indent="-342900" defTabSz="4389438">
              <a:spcBef>
                <a:spcPct val="20000"/>
              </a:spcBef>
              <a:buChar char="»"/>
              <a:defRPr sz="9600">
                <a:solidFill>
                  <a:schemeClr val="tx1"/>
                </a:solidFill>
                <a:latin typeface="Arial" panose="020B0604020202020204" pitchFamily="34" charset="0"/>
              </a:defRPr>
            </a:lvl5pPr>
            <a:lvl6pPr marL="32766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6pPr>
            <a:lvl7pPr marL="37338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7pPr>
            <a:lvl8pPr marL="41910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8pPr>
            <a:lvl9pPr marL="4648200" indent="-342900" defTabSz="4389438" eaLnBrk="0" fontAlgn="base" hangingPunct="0">
              <a:spcBef>
                <a:spcPct val="20000"/>
              </a:spcBef>
              <a:spcAft>
                <a:spcPct val="0"/>
              </a:spcAft>
              <a:buChar char="»"/>
              <a:defRPr sz="9600">
                <a:solidFill>
                  <a:schemeClr val="tx1"/>
                </a:solidFill>
                <a:latin typeface="Arial" panose="020B0604020202020204" pitchFamily="34" charset="0"/>
              </a:defRPr>
            </a:lvl9pPr>
          </a:lstStyle>
          <a:p>
            <a:pPr algn="just" eaLnBrk="1" hangingPunct="1">
              <a:lnSpc>
                <a:spcPct val="130000"/>
              </a:lnSpc>
              <a:spcBef>
                <a:spcPct val="0"/>
              </a:spcBef>
              <a:buNone/>
            </a:pPr>
            <a:r>
              <a:rPr lang="en-US" sz="3600" dirty="0">
                <a:solidFill>
                  <a:srgbClr val="000000"/>
                </a:solidFill>
                <a:latin typeface="+mn-lt"/>
                <a:ea typeface="Open Sans"/>
                <a:cs typeface="Open Sans"/>
                <a:sym typeface="Open Sans"/>
              </a:rPr>
              <a:t>Apply the PLMI technique for different AI systems, such as Fuzzy Logic Controllers for </a:t>
            </a:r>
            <a:r>
              <a:rPr lang="en-US" sz="3600" dirty="0">
                <a:solidFill>
                  <a:srgbClr val="000000"/>
                </a:solidFill>
                <a:latin typeface="+mn-lt"/>
                <a:cs typeface="Open Sans"/>
              </a:rPr>
              <a:t>Maximum Power Point Tracking</a:t>
            </a:r>
            <a:r>
              <a:rPr lang="en-US" sz="3600" dirty="0">
                <a:solidFill>
                  <a:srgbClr val="000000"/>
                </a:solidFill>
                <a:latin typeface="+mn-lt"/>
                <a:cs typeface="Open Sans"/>
                <a:sym typeface="Open Sans"/>
              </a:rPr>
              <a:t> (MPPT) in PV modules.</a:t>
            </a:r>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altLang="es-MX" sz="86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altLang="es-MX" sz="86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489</TotalTime>
  <Words>756</Words>
  <Application>Microsoft Office PowerPoint</Application>
  <PresentationFormat>Personalizado</PresentationFormat>
  <Paragraphs>40</Paragraphs>
  <Slides>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vt:i4>
      </vt:variant>
    </vt:vector>
  </HeadingPairs>
  <TitlesOfParts>
    <vt:vector size="5" baseType="lpstr">
      <vt:lpstr>Arial</vt:lpstr>
      <vt:lpstr>Wingdings</vt:lpstr>
      <vt:lpstr>Open Sans</vt:lpstr>
      <vt:lpstr>Default Design</vt:lpstr>
      <vt:lpstr>Presentación de PowerPoint</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Rogelio Bustamante</dc:creator>
  <cp:lastModifiedBy>Ab IN</cp:lastModifiedBy>
  <cp:revision>63</cp:revision>
  <dcterms:created xsi:type="dcterms:W3CDTF">2003-01-04T18:58:11Z</dcterms:created>
  <dcterms:modified xsi:type="dcterms:W3CDTF">2017-05-10T17:54:56Z</dcterms:modified>
</cp:coreProperties>
</file>

<file path=docProps/thumbnail.jpeg>
</file>